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0" r:id="rId2"/>
    <p:sldId id="359" r:id="rId3"/>
    <p:sldId id="357" r:id="rId4"/>
    <p:sldId id="358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1442" autoAdjust="0"/>
  </p:normalViewPr>
  <p:slideViewPr>
    <p:cSldViewPr>
      <p:cViewPr>
        <p:scale>
          <a:sx n="200" d="100"/>
          <a:sy n="200" d="100"/>
        </p:scale>
        <p:origin x="1008" y="-9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9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Master-Slave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Async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131590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477839"/>
            <a:ext cx="0" cy="1958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477839"/>
            <a:ext cx="0" cy="1958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58065" y="1753547"/>
            <a:ext cx="156399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54335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1931619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1858220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477839"/>
            <a:ext cx="0" cy="1958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4388" y="2487013"/>
            <a:ext cx="155563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28211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2988926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3" y="2911439"/>
            <a:ext cx="1004576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 &amp; 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277820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257175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298183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2775370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1754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 (AFTER_COMMIT)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72931" y="204157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831382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221965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2146252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765871"/>
            <a:ext cx="0" cy="23180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29150" y="2775045"/>
            <a:ext cx="155087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570146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3023925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4" y="2973850"/>
            <a:ext cx="83083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3522972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3316513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26593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20133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6185363" y="370643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6464094" y="3633034"/>
            <a:ext cx="830839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578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24473"/>
            <a:ext cx="8229600" cy="857250"/>
          </a:xfrm>
        </p:spPr>
        <p:txBody>
          <a:bodyPr/>
          <a:lstStyle/>
          <a:p>
            <a:r>
              <a:rPr lang="en-US" altLang="ko-KR"/>
              <a:t>Semi-sync (AFTER_SYNC)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737E91-733D-4B59-9D32-C3F7942F4F84}"/>
              </a:ext>
            </a:extLst>
          </p:cNvPr>
          <p:cNvSpPr txBox="1"/>
          <p:nvPr/>
        </p:nvSpPr>
        <p:spPr>
          <a:xfrm>
            <a:off x="4119773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Master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F66A30-A610-4D1E-82A0-96DA8D157DC3}"/>
              </a:ext>
            </a:extLst>
          </p:cNvPr>
          <p:cNvSpPr txBox="1"/>
          <p:nvPr/>
        </p:nvSpPr>
        <p:spPr>
          <a:xfrm>
            <a:off x="2555776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App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F571-5CD3-44FE-B67A-D2FB5ACC0BAF}"/>
              </a:ext>
            </a:extLst>
          </p:cNvPr>
          <p:cNvSpPr txBox="1"/>
          <p:nvPr/>
        </p:nvSpPr>
        <p:spPr>
          <a:xfrm>
            <a:off x="5677737" y="1419622"/>
            <a:ext cx="100457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/>
              <a:t>Slave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7A8CA9A-7004-4608-8A79-D412E745BD3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22062" y="1765871"/>
            <a:ext cx="0" cy="21457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8FCE409-4EBD-468C-AF3D-6F9032234CD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058065" y="1765871"/>
            <a:ext cx="0" cy="21740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B10F10-62D8-4007-BE61-FF9989E41363}"/>
              </a:ext>
            </a:extLst>
          </p:cNvPr>
          <p:cNvCxnSpPr>
            <a:cxnSpLocks/>
          </p:cNvCxnSpPr>
          <p:nvPr/>
        </p:nvCxnSpPr>
        <p:spPr>
          <a:xfrm>
            <a:off x="3072931" y="2041579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E2E156-697F-4942-8139-51F54D89355D}"/>
              </a:ext>
            </a:extLst>
          </p:cNvPr>
          <p:cNvSpPr txBox="1"/>
          <p:nvPr/>
        </p:nvSpPr>
        <p:spPr>
          <a:xfrm>
            <a:off x="3484805" y="1831382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Commit</a:t>
            </a:r>
            <a:endParaRPr lang="ko-KR" altLang="en-US" sz="11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E6B7842-51DA-427B-A7FE-3778D5AED3A2}"/>
              </a:ext>
            </a:extLst>
          </p:cNvPr>
          <p:cNvSpPr/>
          <p:nvPr/>
        </p:nvSpPr>
        <p:spPr>
          <a:xfrm>
            <a:off x="4622006" y="3228420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386FD3-F43F-44B5-8771-25D62A7A6C71}"/>
              </a:ext>
            </a:extLst>
          </p:cNvPr>
          <p:cNvSpPr txBox="1"/>
          <p:nvPr/>
        </p:nvSpPr>
        <p:spPr>
          <a:xfrm>
            <a:off x="4895057" y="3155021"/>
            <a:ext cx="1046864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</a:p>
          <a:p>
            <a:pPr algn="ctr"/>
            <a:r>
              <a:rPr lang="en-US" altLang="ko-KR" sz="1100"/>
              <a:t>&amp; Bin log 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B76746-22DB-4D77-A737-C2A3EAD5E2D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180026" y="1765871"/>
            <a:ext cx="0" cy="2177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95A793D-E2A7-4BE9-8DCE-09EBF6233888}"/>
              </a:ext>
            </a:extLst>
          </p:cNvPr>
          <p:cNvCxnSpPr>
            <a:cxnSpLocks/>
          </p:cNvCxnSpPr>
          <p:nvPr/>
        </p:nvCxnSpPr>
        <p:spPr>
          <a:xfrm>
            <a:off x="4619625" y="2272593"/>
            <a:ext cx="156040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DAD4B8-95B0-438E-96D6-76EA1E366AB9}"/>
              </a:ext>
            </a:extLst>
          </p:cNvPr>
          <p:cNvSpPr txBox="1"/>
          <p:nvPr/>
        </p:nvSpPr>
        <p:spPr>
          <a:xfrm>
            <a:off x="4652172" y="2067694"/>
            <a:ext cx="1477570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Send Update</a:t>
            </a:r>
            <a:endParaRPr lang="ko-KR" altLang="en-US" sz="1100" dirty="0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83F58254-2611-44EC-81E9-15AD1385D6FD}"/>
              </a:ext>
            </a:extLst>
          </p:cNvPr>
          <p:cNvSpPr/>
          <p:nvPr/>
        </p:nvSpPr>
        <p:spPr>
          <a:xfrm>
            <a:off x="6185363" y="2521473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B50F8F-894A-4B93-AEAC-185AB3DF5B47}"/>
              </a:ext>
            </a:extLst>
          </p:cNvPr>
          <p:cNvSpPr txBox="1"/>
          <p:nvPr/>
        </p:nvSpPr>
        <p:spPr>
          <a:xfrm>
            <a:off x="6458414" y="2471398"/>
            <a:ext cx="830839" cy="35297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</a:t>
            </a:r>
          </a:p>
          <a:p>
            <a:pPr algn="ctr"/>
            <a:r>
              <a:rPr lang="en-US" altLang="ko-KR" sz="1100"/>
              <a:t>Relay Log</a:t>
            </a:r>
            <a:endParaRPr lang="ko-KR" altLang="en-US" sz="11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F384E3A-170F-44B6-B04D-00BF0BCB2504}"/>
              </a:ext>
            </a:extLst>
          </p:cNvPr>
          <p:cNvCxnSpPr>
            <a:cxnSpLocks/>
          </p:cNvCxnSpPr>
          <p:nvPr/>
        </p:nvCxnSpPr>
        <p:spPr>
          <a:xfrm>
            <a:off x="4622062" y="3020520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0FECB0D-3459-44B2-921A-9FC6B0640833}"/>
              </a:ext>
            </a:extLst>
          </p:cNvPr>
          <p:cNvSpPr txBox="1"/>
          <p:nvPr/>
        </p:nvSpPr>
        <p:spPr>
          <a:xfrm>
            <a:off x="5033936" y="2814061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FAFF669-9A5B-4267-B22F-8CD139198CE2}"/>
              </a:ext>
            </a:extLst>
          </p:cNvPr>
          <p:cNvCxnSpPr>
            <a:cxnSpLocks/>
          </p:cNvCxnSpPr>
          <p:nvPr/>
        </p:nvCxnSpPr>
        <p:spPr>
          <a:xfrm>
            <a:off x="3060859" y="3714314"/>
            <a:ext cx="154913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E8B31D-7259-40CE-AD4F-CF1D46AC50B6}"/>
              </a:ext>
            </a:extLst>
          </p:cNvPr>
          <p:cNvSpPr txBox="1"/>
          <p:nvPr/>
        </p:nvSpPr>
        <p:spPr>
          <a:xfrm>
            <a:off x="3472733" y="3507854"/>
            <a:ext cx="736723" cy="206460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Ok</a:t>
            </a:r>
            <a:endParaRPr lang="ko-KR" altLang="en-US" sz="11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BD22B29A-8142-4AF8-9C68-9B56FBC0B00E}"/>
              </a:ext>
            </a:extLst>
          </p:cNvPr>
          <p:cNvSpPr/>
          <p:nvPr/>
        </p:nvSpPr>
        <p:spPr>
          <a:xfrm>
            <a:off x="6185363" y="3203981"/>
            <a:ext cx="273050" cy="252830"/>
          </a:xfrm>
          <a:custGeom>
            <a:avLst/>
            <a:gdLst>
              <a:gd name="connsiteX0" fmla="*/ 0 w 273050"/>
              <a:gd name="connsiteY0" fmla="*/ 0 h 292100"/>
              <a:gd name="connsiteX1" fmla="*/ 273050 w 273050"/>
              <a:gd name="connsiteY1" fmla="*/ 0 h 292100"/>
              <a:gd name="connsiteX2" fmla="*/ 273050 w 273050"/>
              <a:gd name="connsiteY2" fmla="*/ 292100 h 292100"/>
              <a:gd name="connsiteX3" fmla="*/ 0 w 273050"/>
              <a:gd name="connsiteY3" fmla="*/ 29210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" h="292100">
                <a:moveTo>
                  <a:pt x="0" y="0"/>
                </a:moveTo>
                <a:lnTo>
                  <a:pt x="273050" y="0"/>
                </a:lnTo>
                <a:lnTo>
                  <a:pt x="273050" y="292100"/>
                </a:lnTo>
                <a:lnTo>
                  <a:pt x="0" y="292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0B725F-E6C1-4E8C-9F5E-A72731C4B0B0}"/>
              </a:ext>
            </a:extLst>
          </p:cNvPr>
          <p:cNvSpPr txBox="1"/>
          <p:nvPr/>
        </p:nvSpPr>
        <p:spPr>
          <a:xfrm>
            <a:off x="6464094" y="3130582"/>
            <a:ext cx="830839" cy="407804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altLang="ko-KR" sz="1100"/>
              <a:t>Update Table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8561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32045</TotalTime>
  <Words>72</Words>
  <Application>Microsoft Office PowerPoint</Application>
  <PresentationFormat>화면 슬라이드 쇼(16:9)</PresentationFormat>
  <Paragraphs>42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Master-Slave</vt:lpstr>
      <vt:lpstr>Async</vt:lpstr>
      <vt:lpstr>Semi-sync (AFTER_COMMIT)</vt:lpstr>
      <vt:lpstr>Semi-sync (AFTER_SYNC)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4813</cp:revision>
  <dcterms:created xsi:type="dcterms:W3CDTF">2006-10-05T04:04:58Z</dcterms:created>
  <dcterms:modified xsi:type="dcterms:W3CDTF">2018-12-16T03:05:36Z</dcterms:modified>
</cp:coreProperties>
</file>