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0" autoAdjust="0"/>
    <p:restoredTop sz="81402" autoAdjust="0"/>
  </p:normalViewPr>
  <p:slideViewPr>
    <p:cSldViewPr>
      <p:cViewPr>
        <p:scale>
          <a:sx n="150" d="100"/>
          <a:sy n="150" d="100"/>
        </p:scale>
        <p:origin x="2580" y="-34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3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915566"/>
            <a:ext cx="2926777" cy="1764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OSD, Manager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10369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915566"/>
            <a:ext cx="2926777" cy="1764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OSD, Manager</a:t>
            </a:r>
          </a:p>
          <a:p>
            <a:pPr algn="ctr"/>
            <a:endParaRPr lang="ko-KR" altLang="en-US" sz="16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10369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915566"/>
            <a:ext cx="2926777" cy="1764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OSD, Manager</a:t>
            </a:r>
          </a:p>
          <a:p>
            <a:pPr algn="ctr"/>
            <a:endParaRPr lang="ko-KR" altLang="en-US" sz="16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10369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218142" y="2607754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5291258" y="2607754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20" idx="0"/>
          </p:cNvCxnSpPr>
          <p:nvPr/>
        </p:nvCxnSpPr>
        <p:spPr>
          <a:xfrm flipH="1">
            <a:off x="7645115" y="2607754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527633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527633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527633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527633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527633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527633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  <a:endParaRPr lang="en-US" altLang="ko-KR" sz="1200" b="1" dirty="0"/>
          </a:p>
          <a:p>
            <a:pPr algn="ctr"/>
            <a:endParaRPr lang="ko-KR" altLang="en-US" sz="1100" dirty="0"/>
          </a:p>
        </p:txBody>
      </p:sp>
      <p:sp>
        <p:nvSpPr>
          <p:cNvPr id="20" name="모서리가 둥근 직사각형 47">
            <a:extLst>
              <a:ext uri="{FF2B5EF4-FFF2-40B4-BE49-F238E27FC236}">
                <a16:creationId xmlns:a16="http://schemas.microsoft.com/office/drawing/2014/main" id="{F24F30A6-89D1-42DA-A7E7-17E24B79E746}"/>
              </a:ext>
            </a:extLst>
          </p:cNvPr>
          <p:cNvSpPr/>
          <p:nvPr/>
        </p:nvSpPr>
        <p:spPr>
          <a:xfrm>
            <a:off x="6804249" y="3003798"/>
            <a:ext cx="168173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Ceph Network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AEC469-9442-46E7-8BF7-8A019B7752A1}"/>
              </a:ext>
            </a:extLst>
          </p:cNvPr>
          <p:cNvCxnSpPr>
            <a:cxnSpLocks/>
            <a:stCxn id="47" idx="3"/>
            <a:endCxn id="20" idx="1"/>
          </p:cNvCxnSpPr>
          <p:nvPr/>
        </p:nvCxnSpPr>
        <p:spPr>
          <a:xfrm flipV="1">
            <a:off x="5962219" y="3363838"/>
            <a:ext cx="842030" cy="256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3">
            <a:extLst>
              <a:ext uri="{FF2B5EF4-FFF2-40B4-BE49-F238E27FC236}">
                <a16:creationId xmlns:a16="http://schemas.microsoft.com/office/drawing/2014/main" id="{8ED0D173-FAA1-4C3A-8A2E-C0AF27EE759C}"/>
              </a:ext>
            </a:extLst>
          </p:cNvPr>
          <p:cNvSpPr/>
          <p:nvPr/>
        </p:nvSpPr>
        <p:spPr>
          <a:xfrm>
            <a:off x="3108612" y="2996954"/>
            <a:ext cx="2926777" cy="95870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407E5BFF-B06D-498C-BAF3-9E9F19C2F81C}"/>
              </a:ext>
            </a:extLst>
          </p:cNvPr>
          <p:cNvSpPr/>
          <p:nvPr/>
        </p:nvSpPr>
        <p:spPr>
          <a:xfrm>
            <a:off x="3181781" y="3367880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23">
            <a:extLst>
              <a:ext uri="{FF2B5EF4-FFF2-40B4-BE49-F238E27FC236}">
                <a16:creationId xmlns:a16="http://schemas.microsoft.com/office/drawing/2014/main" id="{53D967F2-BE56-4C56-84AC-C674528BFEAE}"/>
              </a:ext>
            </a:extLst>
          </p:cNvPr>
          <p:cNvSpPr/>
          <p:nvPr/>
        </p:nvSpPr>
        <p:spPr>
          <a:xfrm>
            <a:off x="4620297" y="3367880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3" name="모서리가 둥근 직사각형 46">
            <a:extLst>
              <a:ext uri="{FF2B5EF4-FFF2-40B4-BE49-F238E27FC236}">
                <a16:creationId xmlns:a16="http://schemas.microsoft.com/office/drawing/2014/main" id="{75C1BE3F-FC6F-459C-A16A-DF83514C0FD7}"/>
              </a:ext>
            </a:extLst>
          </p:cNvPr>
          <p:cNvSpPr/>
          <p:nvPr/>
        </p:nvSpPr>
        <p:spPr>
          <a:xfrm>
            <a:off x="654234" y="3003798"/>
            <a:ext cx="170119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503E37-9241-434B-A1DC-981037B42896}"/>
              </a:ext>
            </a:extLst>
          </p:cNvPr>
          <p:cNvCxnSpPr>
            <a:cxnSpLocks/>
            <a:stCxn id="23" idx="2"/>
            <a:endCxn id="26" idx="3"/>
          </p:cNvCxnSpPr>
          <p:nvPr/>
        </p:nvCxnSpPr>
        <p:spPr>
          <a:xfrm flipH="1">
            <a:off x="1498884" y="3723878"/>
            <a:ext cx="5947" cy="170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구름 25">
            <a:extLst>
              <a:ext uri="{FF2B5EF4-FFF2-40B4-BE49-F238E27FC236}">
                <a16:creationId xmlns:a16="http://schemas.microsoft.com/office/drawing/2014/main" id="{3F399EE3-A725-4F35-AF3A-C597D9B13AB6}"/>
              </a:ext>
            </a:extLst>
          </p:cNvPr>
          <p:cNvSpPr/>
          <p:nvPr/>
        </p:nvSpPr>
        <p:spPr>
          <a:xfrm>
            <a:off x="840365" y="3861048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C56CD089-A540-48C6-986E-4F6F9776236E}"/>
              </a:ext>
            </a:extLst>
          </p:cNvPr>
          <p:cNvSpPr/>
          <p:nvPr/>
        </p:nvSpPr>
        <p:spPr>
          <a:xfrm>
            <a:off x="108665" y="2103698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2" name="모서리가 둥근 직사각형 18">
            <a:extLst>
              <a:ext uri="{FF2B5EF4-FFF2-40B4-BE49-F238E27FC236}">
                <a16:creationId xmlns:a16="http://schemas.microsoft.com/office/drawing/2014/main" id="{24C93888-0954-4FA7-A7FA-30241B223691}"/>
              </a:ext>
            </a:extLst>
          </p:cNvPr>
          <p:cNvSpPr/>
          <p:nvPr/>
        </p:nvSpPr>
        <p:spPr>
          <a:xfrm>
            <a:off x="3181781" y="2103698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B4D00158-D5B2-4A8D-9FFF-0921169FA03F}"/>
              </a:ext>
            </a:extLst>
          </p:cNvPr>
          <p:cNvSpPr/>
          <p:nvPr/>
        </p:nvSpPr>
        <p:spPr>
          <a:xfrm>
            <a:off x="6254897" y="2103698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0BE8E50-DFEA-407B-BCF3-E8D5766DA635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>
            <a:off x="783839" y="2607754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A1E4738-255F-4692-83E6-BD446A88E0A5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flipH="1">
            <a:off x="1504831" y="2607754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3C5C4AA-285D-4395-B8C7-ACEA5615C390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1504831" y="2607754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956A982-E53B-4430-B42C-D01DDA1A1C90}"/>
              </a:ext>
            </a:extLst>
          </p:cNvPr>
          <p:cNvCxnSpPr>
            <a:cxnSpLocks/>
            <a:stCxn id="44" idx="1"/>
            <a:endCxn id="23" idx="3"/>
          </p:cNvCxnSpPr>
          <p:nvPr/>
        </p:nvCxnSpPr>
        <p:spPr>
          <a:xfrm flipH="1" flipV="1">
            <a:off x="2355428" y="3363838"/>
            <a:ext cx="826353" cy="256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35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43033</TotalTime>
  <Words>91</Words>
  <Application>Microsoft Office PowerPoint</Application>
  <PresentationFormat>화면 슬라이드 쇼(16:9)</PresentationFormat>
  <Paragraphs>41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Ceph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5219</cp:revision>
  <dcterms:created xsi:type="dcterms:W3CDTF">2006-10-05T04:04:58Z</dcterms:created>
  <dcterms:modified xsi:type="dcterms:W3CDTF">2019-07-09T12:05:32Z</dcterms:modified>
</cp:coreProperties>
</file>