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0" r:id="rId2"/>
    <p:sldId id="395" r:id="rId3"/>
    <p:sldId id="397" r:id="rId4"/>
    <p:sldId id="396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9813" autoAdjust="0"/>
  </p:normalViewPr>
  <p:slideViewPr>
    <p:cSldViewPr>
      <p:cViewPr varScale="1">
        <p:scale>
          <a:sx n="135" d="100"/>
          <a:sy n="135" d="100"/>
        </p:scale>
        <p:origin x="2886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83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1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ODROID-H2</a:t>
            </a:r>
          </a:p>
          <a:p>
            <a:pPr algn="ctr"/>
            <a:r>
              <a:rPr lang="en-US" altLang="ko-KR" sz="1400"/>
              <a:t>CPU : 4 Core / Memory : 16GB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665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 1Gbps</a:t>
            </a:r>
            <a:endParaRPr lang="en-US" altLang="ko-KR" sz="1200" dirty="0"/>
          </a:p>
          <a:p>
            <a:pPr algn="ctr"/>
            <a:r>
              <a:rPr lang="en-US" altLang="ko-KR" sz="1200"/>
              <a:t>192.168.0.30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 1Gbps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54234" y="3435846"/>
            <a:ext cx="170119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  <a:endParaRPr lang="en-US" altLang="ko-KR" sz="12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794519" y="3435846"/>
            <a:ext cx="1701192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ODROID-H2</a:t>
            </a:r>
          </a:p>
          <a:p>
            <a:pPr algn="ctr"/>
            <a:r>
              <a:rPr lang="en-US" altLang="ko-KR" sz="1400"/>
              <a:t>CPU : 4 Core / Memory : 16GB</a:t>
            </a:r>
            <a:endParaRPr lang="ko-KR" altLang="en-US" sz="1400"/>
          </a:p>
          <a:p>
            <a:pPr algn="ctr"/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181781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 1Gbps</a:t>
            </a:r>
            <a:endParaRPr lang="en-US" altLang="ko-KR" sz="1200" dirty="0"/>
          </a:p>
          <a:p>
            <a:pPr algn="ctr"/>
            <a:r>
              <a:rPr lang="en-US" altLang="ko-KR" sz="1200"/>
              <a:t>192.168.0.31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 1Gbps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ODROID-H2</a:t>
            </a:r>
          </a:p>
          <a:p>
            <a:pPr algn="ctr"/>
            <a:r>
              <a:rPr lang="en-US" altLang="ko-KR" sz="1400"/>
              <a:t>CPU : 4 Core / Memory : 16GB</a:t>
            </a:r>
            <a:endParaRPr lang="ko-KR" altLang="en-US" sz="1400"/>
          </a:p>
          <a:p>
            <a:pPr algn="ctr"/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54897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 1Gbps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783839" y="3039802"/>
            <a:ext cx="720992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1504831" y="3039802"/>
            <a:ext cx="2352124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1504831" y="3039802"/>
            <a:ext cx="542524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2218142" y="3039802"/>
            <a:ext cx="54269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291258" y="3039802"/>
            <a:ext cx="235385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7645115" y="3039802"/>
            <a:ext cx="71925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2"/>
            <a:endCxn id="22" idx="3"/>
          </p:cNvCxnSpPr>
          <p:nvPr/>
        </p:nvCxnSpPr>
        <p:spPr>
          <a:xfrm flipH="1">
            <a:off x="1498884" y="4155926"/>
            <a:ext cx="5947" cy="170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840365" y="4293096"/>
            <a:ext cx="1317037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64G eMMC</a:t>
            </a:r>
          </a:p>
          <a:p>
            <a:pPr algn="ctr"/>
            <a:endParaRPr lang="ko-KR" altLang="en-US" sz="1100" dirty="0"/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693412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256GB M.2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64G eMMC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4620297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256GB M.2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64G eMMC</a:t>
            </a:r>
          </a:p>
          <a:p>
            <a:pPr algn="ctr"/>
            <a:endParaRPr lang="ko-KR" altLang="en-US" sz="1100" dirty="0"/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1547181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256GB M.2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50" name="모서리가 둥근 직사각형 13">
            <a:extLst>
              <a:ext uri="{FF2B5EF4-FFF2-40B4-BE49-F238E27FC236}">
                <a16:creationId xmlns:a16="http://schemas.microsoft.com/office/drawing/2014/main" id="{638AA7F9-7419-432A-98A2-6E41ABD28908}"/>
              </a:ext>
            </a:extLst>
          </p:cNvPr>
          <p:cNvSpPr/>
          <p:nvPr/>
        </p:nvSpPr>
        <p:spPr>
          <a:xfrm>
            <a:off x="3108612" y="3429002"/>
            <a:ext cx="2926777" cy="115897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09 : VM</a:t>
            </a:r>
          </a:p>
          <a:p>
            <a:pPr algn="ctr"/>
            <a:r>
              <a:rPr lang="en-US" altLang="ko-KR" sz="1400"/>
              <a:t>CPU : 2 Core / Memory : 8GB</a:t>
            </a:r>
            <a:endParaRPr lang="ko-KR" altLang="en-US" sz="1400"/>
          </a:p>
          <a:p>
            <a:pPr algn="ctr"/>
            <a:endParaRPr lang="ko-KR" altLang="en-US" sz="1600" dirty="0"/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DDBF1BC6-7014-4DCA-A682-735C62DFD126}"/>
              </a:ext>
            </a:extLst>
          </p:cNvPr>
          <p:cNvSpPr/>
          <p:nvPr/>
        </p:nvSpPr>
        <p:spPr>
          <a:xfrm>
            <a:off x="3181781" y="4011910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192.168.0.39</a:t>
            </a:r>
          </a:p>
          <a:p>
            <a:pPr algn="ctr"/>
            <a:endParaRPr lang="ko-KR" altLang="en-US" sz="1100" dirty="0"/>
          </a:p>
        </p:txBody>
      </p:sp>
      <p:sp>
        <p:nvSpPr>
          <p:cNvPr id="52" name="모서리가 둥근 직사각형 23">
            <a:extLst>
              <a:ext uri="{FF2B5EF4-FFF2-40B4-BE49-F238E27FC236}">
                <a16:creationId xmlns:a16="http://schemas.microsoft.com/office/drawing/2014/main" id="{27D26777-543D-4724-AE91-EF7CCB4B1168}"/>
              </a:ext>
            </a:extLst>
          </p:cNvPr>
          <p:cNvSpPr/>
          <p:nvPr/>
        </p:nvSpPr>
        <p:spPr>
          <a:xfrm>
            <a:off x="4620297" y="4011910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eth1</a:t>
            </a:r>
          </a:p>
          <a:p>
            <a:pPr algn="ctr"/>
            <a:r>
              <a:rPr lang="en-US" altLang="ko-KR" sz="1200"/>
              <a:t>10.0.0.19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06AE622-C39C-4AF9-A6C3-B1BCCCA1E09B}"/>
              </a:ext>
            </a:extLst>
          </p:cNvPr>
          <p:cNvCxnSpPr>
            <a:cxnSpLocks/>
            <a:stCxn id="51" idx="1"/>
            <a:endCxn id="47" idx="3"/>
          </p:cNvCxnSpPr>
          <p:nvPr/>
        </p:nvCxnSpPr>
        <p:spPr>
          <a:xfrm flipH="1" flipV="1">
            <a:off x="2355428" y="3795886"/>
            <a:ext cx="826353" cy="468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7ACBE4E-89FA-44EE-9CCA-6A66D0A5F9E3}"/>
              </a:ext>
            </a:extLst>
          </p:cNvPr>
          <p:cNvCxnSpPr>
            <a:cxnSpLocks/>
            <a:stCxn id="52" idx="3"/>
            <a:endCxn id="48" idx="1"/>
          </p:cNvCxnSpPr>
          <p:nvPr/>
        </p:nvCxnSpPr>
        <p:spPr>
          <a:xfrm flipV="1">
            <a:off x="5962219" y="3795886"/>
            <a:ext cx="832300" cy="468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332614"/>
            <a:ext cx="2926777" cy="1779195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Monitor, OSD, Manager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332614"/>
            <a:ext cx="2926777" cy="1779195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Monitor, OSD, Manager</a:t>
            </a:r>
          </a:p>
          <a:p>
            <a:pPr algn="ctr"/>
            <a:endParaRPr lang="ko-KR" altLang="en-US" sz="16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332614"/>
            <a:ext cx="2926777" cy="1779195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Monitor, OSD, Manager</a:t>
            </a:r>
          </a:p>
          <a:p>
            <a:pPr algn="ctr"/>
            <a:endParaRPr lang="ko-KR" altLang="en-US" sz="16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>
            <a:off x="2218142" y="3039802"/>
            <a:ext cx="54269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>
            <a:off x="5291258" y="3039802"/>
            <a:ext cx="235385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20" idx="0"/>
          </p:cNvCxnSpPr>
          <p:nvPr/>
        </p:nvCxnSpPr>
        <p:spPr>
          <a:xfrm flipH="1">
            <a:off x="7645115" y="3039802"/>
            <a:ext cx="71925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693412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4620297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1547181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  <a:endParaRPr lang="en-US" altLang="ko-KR" sz="1200" b="1" dirty="0"/>
          </a:p>
          <a:p>
            <a:pPr algn="ctr"/>
            <a:endParaRPr lang="ko-KR" altLang="en-US" sz="1100" dirty="0"/>
          </a:p>
        </p:txBody>
      </p:sp>
      <p:sp>
        <p:nvSpPr>
          <p:cNvPr id="20" name="모서리가 둥근 직사각형 47">
            <a:extLst>
              <a:ext uri="{FF2B5EF4-FFF2-40B4-BE49-F238E27FC236}">
                <a16:creationId xmlns:a16="http://schemas.microsoft.com/office/drawing/2014/main" id="{F24F30A6-89D1-42DA-A7E7-17E24B79E746}"/>
              </a:ext>
            </a:extLst>
          </p:cNvPr>
          <p:cNvSpPr/>
          <p:nvPr/>
        </p:nvSpPr>
        <p:spPr>
          <a:xfrm>
            <a:off x="6804249" y="3435846"/>
            <a:ext cx="1681732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Ceph Network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FAEC469-9442-46E7-8BF7-8A019B7752A1}"/>
              </a:ext>
            </a:extLst>
          </p:cNvPr>
          <p:cNvCxnSpPr>
            <a:cxnSpLocks/>
            <a:stCxn id="47" idx="3"/>
            <a:endCxn id="20" idx="1"/>
          </p:cNvCxnSpPr>
          <p:nvPr/>
        </p:nvCxnSpPr>
        <p:spPr>
          <a:xfrm flipV="1">
            <a:off x="5962219" y="3795886"/>
            <a:ext cx="842030" cy="256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3">
            <a:extLst>
              <a:ext uri="{FF2B5EF4-FFF2-40B4-BE49-F238E27FC236}">
                <a16:creationId xmlns:a16="http://schemas.microsoft.com/office/drawing/2014/main" id="{8ED0D173-FAA1-4C3A-8A2E-C0AF27EE759C}"/>
              </a:ext>
            </a:extLst>
          </p:cNvPr>
          <p:cNvSpPr/>
          <p:nvPr/>
        </p:nvSpPr>
        <p:spPr>
          <a:xfrm>
            <a:off x="3108612" y="3429002"/>
            <a:ext cx="2926777" cy="95870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09 : Deploy</a:t>
            </a:r>
          </a:p>
          <a:p>
            <a:pPr algn="ctr"/>
            <a:endParaRPr lang="ko-KR" altLang="en-US" sz="1600" dirty="0"/>
          </a:p>
        </p:txBody>
      </p:sp>
      <p:sp>
        <p:nvSpPr>
          <p:cNvPr id="47" name="모서리가 둥근 직사각형 23">
            <a:extLst>
              <a:ext uri="{FF2B5EF4-FFF2-40B4-BE49-F238E27FC236}">
                <a16:creationId xmlns:a16="http://schemas.microsoft.com/office/drawing/2014/main" id="{53D967F2-BE56-4C56-84AC-C674528BFEAE}"/>
              </a:ext>
            </a:extLst>
          </p:cNvPr>
          <p:cNvSpPr/>
          <p:nvPr/>
        </p:nvSpPr>
        <p:spPr>
          <a:xfrm>
            <a:off x="4620297" y="3799928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eth1</a:t>
            </a:r>
          </a:p>
          <a:p>
            <a:pPr algn="ctr"/>
            <a:r>
              <a:rPr lang="en-US" altLang="ko-KR" sz="1200"/>
              <a:t>10.0.0.19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6665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OpenStack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Controller, 	Network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665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Compute</a:t>
            </a:r>
          </a:p>
          <a:p>
            <a:pPr algn="ctr"/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181781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Compute</a:t>
            </a:r>
          </a:p>
          <a:p>
            <a:pPr algn="ctr"/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54897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783839" y="3039802"/>
            <a:ext cx="720992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 flipH="1">
            <a:off x="1504831" y="3039802"/>
            <a:ext cx="2352124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 flipH="1">
            <a:off x="1504831" y="3039802"/>
            <a:ext cx="542524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2218142" y="3039802"/>
            <a:ext cx="54269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5291258" y="3039802"/>
            <a:ext cx="235385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27" idx="0"/>
          </p:cNvCxnSpPr>
          <p:nvPr/>
        </p:nvCxnSpPr>
        <p:spPr>
          <a:xfrm flipH="1">
            <a:off x="7645115" y="3039802"/>
            <a:ext cx="71925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26" name="모서리가 둥근 직사각형 46">
            <a:extLst>
              <a:ext uri="{FF2B5EF4-FFF2-40B4-BE49-F238E27FC236}">
                <a16:creationId xmlns:a16="http://schemas.microsoft.com/office/drawing/2014/main" id="{C7A1AC2C-2616-40F9-9982-3294ADE3BC84}"/>
              </a:ext>
            </a:extLst>
          </p:cNvPr>
          <p:cNvSpPr/>
          <p:nvPr/>
        </p:nvSpPr>
        <p:spPr>
          <a:xfrm>
            <a:off x="654234" y="3435846"/>
            <a:ext cx="1701194" cy="1008112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</a:p>
          <a:p>
            <a:pPr algn="ctr"/>
            <a:r>
              <a:rPr lang="en-US" altLang="ko-KR" sz="1200" b="1"/>
              <a:t>Floating</a:t>
            </a:r>
          </a:p>
          <a:p>
            <a:pPr algn="ctr"/>
            <a:r>
              <a:rPr lang="en-US" altLang="ko-KR" sz="1200" b="1"/>
              <a:t>192.168.0.200~224</a:t>
            </a:r>
          </a:p>
          <a:p>
            <a:pPr algn="ctr"/>
            <a:r>
              <a:rPr lang="en-US" altLang="ko-KR" sz="1200" b="1"/>
              <a:t>External Network</a:t>
            </a:r>
          </a:p>
        </p:txBody>
      </p:sp>
      <p:sp>
        <p:nvSpPr>
          <p:cNvPr id="27" name="모서리가 둥근 직사각형 47">
            <a:extLst>
              <a:ext uri="{FF2B5EF4-FFF2-40B4-BE49-F238E27FC236}">
                <a16:creationId xmlns:a16="http://schemas.microsoft.com/office/drawing/2014/main" id="{E74D4F21-35EB-42BE-995F-AB83B6AA94FE}"/>
              </a:ext>
            </a:extLst>
          </p:cNvPr>
          <p:cNvSpPr/>
          <p:nvPr/>
        </p:nvSpPr>
        <p:spPr>
          <a:xfrm>
            <a:off x="6794519" y="3435846"/>
            <a:ext cx="1701192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Guest/Mgmt Network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16D2354-32C5-408B-9ADC-A7AAE12858B8}"/>
              </a:ext>
            </a:extLst>
          </p:cNvPr>
          <p:cNvCxnSpPr>
            <a:cxnSpLocks/>
            <a:stCxn id="26" idx="2"/>
            <a:endCxn id="32" idx="3"/>
          </p:cNvCxnSpPr>
          <p:nvPr/>
        </p:nvCxnSpPr>
        <p:spPr>
          <a:xfrm flipH="1">
            <a:off x="1498884" y="4443958"/>
            <a:ext cx="5947" cy="105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구름 31">
            <a:extLst>
              <a:ext uri="{FF2B5EF4-FFF2-40B4-BE49-F238E27FC236}">
                <a16:creationId xmlns:a16="http://schemas.microsoft.com/office/drawing/2014/main" id="{3311E2FB-EBA2-424E-BF9D-6CD4BB8E29B4}"/>
              </a:ext>
            </a:extLst>
          </p:cNvPr>
          <p:cNvSpPr/>
          <p:nvPr/>
        </p:nvSpPr>
        <p:spPr>
          <a:xfrm>
            <a:off x="840365" y="4515966"/>
            <a:ext cx="1317037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478B812-B4FF-4903-97A5-89A79756740B}"/>
              </a:ext>
            </a:extLst>
          </p:cNvPr>
          <p:cNvCxnSpPr>
            <a:cxnSpLocks/>
            <a:stCxn id="62" idx="1"/>
            <a:endCxn id="26" idx="3"/>
          </p:cNvCxnSpPr>
          <p:nvPr/>
        </p:nvCxnSpPr>
        <p:spPr>
          <a:xfrm flipH="1" flipV="1">
            <a:off x="2355428" y="3939902"/>
            <a:ext cx="826353" cy="3665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39BEB2-FC5E-4F52-A0DB-8F74D77ADA1C}"/>
              </a:ext>
            </a:extLst>
          </p:cNvPr>
          <p:cNvCxnSpPr>
            <a:cxnSpLocks/>
            <a:stCxn id="63" idx="3"/>
            <a:endCxn id="27" idx="1"/>
          </p:cNvCxnSpPr>
          <p:nvPr/>
        </p:nvCxnSpPr>
        <p:spPr>
          <a:xfrm flipV="1">
            <a:off x="5962219" y="3795886"/>
            <a:ext cx="832300" cy="510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13">
            <a:extLst>
              <a:ext uri="{FF2B5EF4-FFF2-40B4-BE49-F238E27FC236}">
                <a16:creationId xmlns:a16="http://schemas.microsoft.com/office/drawing/2014/main" id="{8103D3A5-E9C3-470D-93FE-85E27EF79DA5}"/>
              </a:ext>
            </a:extLst>
          </p:cNvPr>
          <p:cNvSpPr/>
          <p:nvPr/>
        </p:nvSpPr>
        <p:spPr>
          <a:xfrm>
            <a:off x="3108612" y="3429001"/>
            <a:ext cx="2926777" cy="120679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09 : Monitoring, Deploy</a:t>
            </a:r>
          </a:p>
          <a:p>
            <a:pPr algn="ctr"/>
            <a:endParaRPr lang="ko-KR" altLang="en-US" sz="1600" dirty="0"/>
          </a:p>
        </p:txBody>
      </p:sp>
      <p:sp>
        <p:nvSpPr>
          <p:cNvPr id="62" name="모서리가 둥근 직사각형 18">
            <a:extLst>
              <a:ext uri="{FF2B5EF4-FFF2-40B4-BE49-F238E27FC236}">
                <a16:creationId xmlns:a16="http://schemas.microsoft.com/office/drawing/2014/main" id="{A84CE373-FB40-4D26-9432-AB4C5FF79705}"/>
              </a:ext>
            </a:extLst>
          </p:cNvPr>
          <p:cNvSpPr/>
          <p:nvPr/>
        </p:nvSpPr>
        <p:spPr>
          <a:xfrm>
            <a:off x="3181781" y="4054438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192.168.0.39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63" name="모서리가 둥근 직사각형 23">
            <a:extLst>
              <a:ext uri="{FF2B5EF4-FFF2-40B4-BE49-F238E27FC236}">
                <a16:creationId xmlns:a16="http://schemas.microsoft.com/office/drawing/2014/main" id="{C9DFD470-45B7-4B50-92A0-51876C25008A}"/>
              </a:ext>
            </a:extLst>
          </p:cNvPr>
          <p:cNvSpPr/>
          <p:nvPr/>
        </p:nvSpPr>
        <p:spPr>
          <a:xfrm>
            <a:off x="4620297" y="4054438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eth1</a:t>
            </a:r>
          </a:p>
          <a:p>
            <a:pPr algn="ctr"/>
            <a:r>
              <a:rPr lang="en-US" altLang="ko-KR" sz="1200"/>
              <a:t>10.0.0.19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3511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4947E-ED35-400B-A070-F5C82E7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BCA73-BAFB-463B-8961-D3E290BC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3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43070</TotalTime>
  <Words>265</Words>
  <Application>Microsoft Office PowerPoint</Application>
  <PresentationFormat>화면 슬라이드 쇼(16:9)</PresentationFormat>
  <Paragraphs>111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Cluster</vt:lpstr>
      <vt:lpstr>Ceph</vt:lpstr>
      <vt:lpstr>OpenStack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5239</cp:revision>
  <dcterms:created xsi:type="dcterms:W3CDTF">2006-10-05T04:04:58Z</dcterms:created>
  <dcterms:modified xsi:type="dcterms:W3CDTF">2019-07-09T12:09:22Z</dcterms:modified>
</cp:coreProperties>
</file>