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1032" y="1275606"/>
            <a:ext cx="5895565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15958" y="1659277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56118" y="1659277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643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3999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8015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031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6047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716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3999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8015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2031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047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4175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2202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56403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400419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44435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88451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564030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66716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3279236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444350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6153826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327923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54175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615382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3279236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724270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82653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82698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82653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35242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35242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35242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82653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35242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33096</TotalTime>
  <Words>191</Words>
  <Application>Microsoft Office PowerPoint</Application>
  <PresentationFormat>화면 슬라이드 쇼(16:9)</PresentationFormat>
  <Paragraphs>113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SDN</vt:lpstr>
      <vt:lpstr>Network Node, No SDN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5037</cp:revision>
  <dcterms:created xsi:type="dcterms:W3CDTF">2006-10-05T04:04:58Z</dcterms:created>
  <dcterms:modified xsi:type="dcterms:W3CDTF">2019-07-09T12:29:41Z</dcterms:modified>
</cp:coreProperties>
</file>