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442" r:id="rId2"/>
    <p:sldId id="443" r:id="rId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81" autoAdjust="0"/>
    <p:restoredTop sz="88664" autoAdjust="0"/>
  </p:normalViewPr>
  <p:slideViewPr>
    <p:cSldViewPr>
      <p:cViewPr varScale="1">
        <p:scale>
          <a:sx n="133" d="100"/>
          <a:sy n="133" d="100"/>
        </p:scale>
        <p:origin x="618" y="150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2018-08-26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3896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2469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2018-08-26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2018-08-26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2018-08-26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2018-08-26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2018-08-26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2018-08-26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2018-08-26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Calico Component</a:t>
            </a:r>
            <a:endParaRPr lang="ko-KR" altLang="en-US" dirty="0"/>
          </a:p>
        </p:txBody>
      </p:sp>
      <p:sp>
        <p:nvSpPr>
          <p:cNvPr id="24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1691680" y="1059582"/>
            <a:ext cx="2520652" cy="3528392"/>
          </a:xfrm>
          <a:prstGeom prst="roundRect">
            <a:avLst>
              <a:gd name="adj" fmla="val 448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600"/>
              <a:t>Node</a:t>
            </a:r>
            <a:endParaRPr lang="ko-KR" altLang="en-US" sz="1600" dirty="0"/>
          </a:p>
        </p:txBody>
      </p:sp>
      <p:sp>
        <p:nvSpPr>
          <p:cNvPr id="27" name="모서리가 둥근 직사각형 55">
            <a:extLst>
              <a:ext uri="{FF2B5EF4-FFF2-40B4-BE49-F238E27FC236}">
                <a16:creationId xmlns:a16="http://schemas.microsoft.com/office/drawing/2014/main" id="{0FB88AC0-5E25-4C22-9F9F-FF062E2DDB6A}"/>
              </a:ext>
            </a:extLst>
          </p:cNvPr>
          <p:cNvSpPr/>
          <p:nvPr/>
        </p:nvSpPr>
        <p:spPr>
          <a:xfrm>
            <a:off x="1799878" y="1153288"/>
            <a:ext cx="2304256" cy="3074646"/>
          </a:xfrm>
          <a:prstGeom prst="roundRect">
            <a:avLst>
              <a:gd name="adj" fmla="val 40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 b="1" dirty="0"/>
              <a:t>calico-node Container</a:t>
            </a:r>
          </a:p>
          <a:p>
            <a:pPr algn="ctr"/>
            <a:r>
              <a:rPr lang="en-US" altLang="ko-KR" sz="1200" b="1"/>
              <a:t>(Node </a:t>
            </a:r>
            <a:r>
              <a:rPr lang="en-US" altLang="ko-KR" sz="1200" b="1" dirty="0"/>
              <a:t>Network Namespace)</a:t>
            </a:r>
          </a:p>
        </p:txBody>
      </p:sp>
      <p:sp>
        <p:nvSpPr>
          <p:cNvPr id="43" name="모서리가 둥근 직사각형 75">
            <a:extLst>
              <a:ext uri="{FF2B5EF4-FFF2-40B4-BE49-F238E27FC236}">
                <a16:creationId xmlns:a16="http://schemas.microsoft.com/office/drawing/2014/main" id="{9DEDB479-C1E5-4779-9F62-829F1D8593EE}"/>
              </a:ext>
            </a:extLst>
          </p:cNvPr>
          <p:cNvSpPr/>
          <p:nvPr/>
        </p:nvSpPr>
        <p:spPr>
          <a:xfrm>
            <a:off x="1928681" y="2175526"/>
            <a:ext cx="2046650" cy="576064"/>
          </a:xfrm>
          <a:prstGeom prst="roundRect">
            <a:avLst>
              <a:gd name="adj" fmla="val 20612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confd</a:t>
            </a:r>
            <a:endParaRPr lang="ko-KR" altLang="en-US" sz="1400" dirty="0"/>
          </a:p>
        </p:txBody>
      </p:sp>
      <p:sp>
        <p:nvSpPr>
          <p:cNvPr id="45" name="모서리가 둥근 직사각형 75">
            <a:extLst>
              <a:ext uri="{FF2B5EF4-FFF2-40B4-BE49-F238E27FC236}">
                <a16:creationId xmlns:a16="http://schemas.microsoft.com/office/drawing/2014/main" id="{07DA784D-B34A-413D-A378-7A7B113637C1}"/>
              </a:ext>
            </a:extLst>
          </p:cNvPr>
          <p:cNvSpPr/>
          <p:nvPr/>
        </p:nvSpPr>
        <p:spPr>
          <a:xfrm>
            <a:off x="1928681" y="1297547"/>
            <a:ext cx="2046650" cy="576064"/>
          </a:xfrm>
          <a:prstGeom prst="roundRect">
            <a:avLst>
              <a:gd name="adj" fmla="val 20612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bird</a:t>
            </a:r>
            <a:endParaRPr lang="ko-KR" altLang="en-US" sz="1400" dirty="0"/>
          </a:p>
        </p:txBody>
      </p:sp>
      <p:sp>
        <p:nvSpPr>
          <p:cNvPr id="46" name="모서리가 둥근 직사각형 75">
            <a:extLst>
              <a:ext uri="{FF2B5EF4-FFF2-40B4-BE49-F238E27FC236}">
                <a16:creationId xmlns:a16="http://schemas.microsoft.com/office/drawing/2014/main" id="{2EBEE14D-89BD-4822-AD15-7105D7141912}"/>
              </a:ext>
            </a:extLst>
          </p:cNvPr>
          <p:cNvSpPr/>
          <p:nvPr/>
        </p:nvSpPr>
        <p:spPr>
          <a:xfrm>
            <a:off x="1928681" y="3075806"/>
            <a:ext cx="2046650" cy="576064"/>
          </a:xfrm>
          <a:prstGeom prst="roundRect">
            <a:avLst>
              <a:gd name="adj" fmla="val 20612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calico-</a:t>
            </a:r>
            <a:r>
              <a:rPr lang="en-US" altLang="ko-KR" sz="1400" dirty="0" err="1"/>
              <a:t>felix</a:t>
            </a:r>
            <a:endParaRPr lang="ko-KR" altLang="en-US" sz="1400" dirty="0"/>
          </a:p>
        </p:txBody>
      </p:sp>
      <p:sp>
        <p:nvSpPr>
          <p:cNvPr id="23" name="모서리가 둥근 직사각형 75">
            <a:extLst>
              <a:ext uri="{FF2B5EF4-FFF2-40B4-BE49-F238E27FC236}">
                <a16:creationId xmlns:a16="http://schemas.microsoft.com/office/drawing/2014/main" id="{9DEDB479-C1E5-4779-9F62-829F1D8593EE}"/>
              </a:ext>
            </a:extLst>
          </p:cNvPr>
          <p:cNvSpPr/>
          <p:nvPr/>
        </p:nvSpPr>
        <p:spPr>
          <a:xfrm>
            <a:off x="4860032" y="1059582"/>
            <a:ext cx="1152128" cy="1403976"/>
          </a:xfrm>
          <a:prstGeom prst="roundRect">
            <a:avLst>
              <a:gd name="adj" fmla="val 872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BGP Route</a:t>
            </a:r>
            <a:endParaRPr lang="en-US" altLang="ko-KR" sz="1400" dirty="0"/>
          </a:p>
          <a:p>
            <a:pPr algn="ctr"/>
            <a:r>
              <a:rPr lang="en-US" altLang="ko-KR" sz="1400"/>
              <a:t>Reflector</a:t>
            </a:r>
          </a:p>
          <a:p>
            <a:pPr algn="ctr"/>
            <a:r>
              <a:rPr lang="en-US" altLang="ko-KR" sz="1400"/>
              <a:t>(bird)</a:t>
            </a:r>
            <a:endParaRPr lang="ko-KR" altLang="en-US" sz="1400" dirty="0"/>
          </a:p>
        </p:txBody>
      </p:sp>
      <p:cxnSp>
        <p:nvCxnSpPr>
          <p:cNvPr id="26" name="직선 화살표 연결선 25"/>
          <p:cNvCxnSpPr>
            <a:stCxn id="45" idx="3"/>
            <a:endCxn id="23" idx="1"/>
          </p:cNvCxnSpPr>
          <p:nvPr/>
        </p:nvCxnSpPr>
        <p:spPr>
          <a:xfrm>
            <a:off x="3975331" y="1585579"/>
            <a:ext cx="884701" cy="175991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" descr="C:\Users\Tmax\Desktop\Network-Router-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9971" y="2271484"/>
            <a:ext cx="604357" cy="576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" name="직선 화살표 연결선 30"/>
          <p:cNvCxnSpPr>
            <a:stCxn id="23" idx="3"/>
            <a:endCxn id="30" idx="1"/>
          </p:cNvCxnSpPr>
          <p:nvPr/>
        </p:nvCxnSpPr>
        <p:spPr>
          <a:xfrm>
            <a:off x="6012160" y="1761570"/>
            <a:ext cx="907811" cy="798113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6271898" y="2859782"/>
            <a:ext cx="1900502" cy="278927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Router</a:t>
            </a:r>
            <a:endParaRPr lang="ko-KR" altLang="en-US" sz="1400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0322715C-2F82-4D9D-A92F-23E8E273B0BD}"/>
              </a:ext>
            </a:extLst>
          </p:cNvPr>
          <p:cNvCxnSpPr>
            <a:cxnSpLocks/>
            <a:stCxn id="45" idx="2"/>
            <a:endCxn id="43" idx="0"/>
          </p:cNvCxnSpPr>
          <p:nvPr/>
        </p:nvCxnSpPr>
        <p:spPr>
          <a:xfrm>
            <a:off x="2952006" y="1873611"/>
            <a:ext cx="0" cy="301915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모서리가 둥근 직사각형 75">
            <a:extLst>
              <a:ext uri="{FF2B5EF4-FFF2-40B4-BE49-F238E27FC236}">
                <a16:creationId xmlns:a16="http://schemas.microsoft.com/office/drawing/2014/main" id="{9DEDB479-C1E5-4779-9F62-829F1D8593EE}"/>
              </a:ext>
            </a:extLst>
          </p:cNvPr>
          <p:cNvSpPr/>
          <p:nvPr/>
        </p:nvSpPr>
        <p:spPr>
          <a:xfrm>
            <a:off x="4860032" y="3147814"/>
            <a:ext cx="1152128" cy="1440160"/>
          </a:xfrm>
          <a:prstGeom prst="roundRect">
            <a:avLst>
              <a:gd name="adj" fmla="val 872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etcd</a:t>
            </a:r>
            <a:endParaRPr lang="ko-KR" altLang="en-US" sz="1400" dirty="0"/>
          </a:p>
        </p:txBody>
      </p:sp>
      <p:cxnSp>
        <p:nvCxnSpPr>
          <p:cNvPr id="3" name="직선 화살표 연결선 2"/>
          <p:cNvCxnSpPr>
            <a:cxnSpLocks/>
            <a:stCxn id="43" idx="3"/>
            <a:endCxn id="8" idx="1"/>
          </p:cNvCxnSpPr>
          <p:nvPr/>
        </p:nvCxnSpPr>
        <p:spPr>
          <a:xfrm>
            <a:off x="3975331" y="2463558"/>
            <a:ext cx="884701" cy="1404336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cxnSpLocks/>
            <a:stCxn id="46" idx="3"/>
            <a:endCxn id="8" idx="1"/>
          </p:cNvCxnSpPr>
          <p:nvPr/>
        </p:nvCxnSpPr>
        <p:spPr>
          <a:xfrm>
            <a:off x="3975331" y="3363838"/>
            <a:ext cx="884701" cy="504056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3253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 dirty="0"/>
              <a:t>Calico Network with IP-in-IP</a:t>
            </a:r>
            <a:endParaRPr lang="ko-KR" altLang="en-US" dirty="0"/>
          </a:p>
        </p:txBody>
      </p:sp>
      <p:sp>
        <p:nvSpPr>
          <p:cNvPr id="3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683568" y="843558"/>
            <a:ext cx="3456384" cy="3528392"/>
          </a:xfrm>
          <a:prstGeom prst="roundRect">
            <a:avLst>
              <a:gd name="adj" fmla="val 1946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altLang="ko-KR" sz="1600" b="1" dirty="0"/>
              <a:t>Node 1 </a:t>
            </a:r>
          </a:p>
          <a:p>
            <a:r>
              <a:rPr lang="en-US" altLang="ko-KR" sz="1600" b="1"/>
              <a:t>(192.168.2.0/24)</a:t>
            </a:r>
            <a:endParaRPr lang="ko-KR" altLang="en-US" sz="1600" b="1" dirty="0"/>
          </a:p>
        </p:txBody>
      </p:sp>
      <p:sp>
        <p:nvSpPr>
          <p:cNvPr id="4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827584" y="987574"/>
            <a:ext cx="3168352" cy="72008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dirty="0"/>
              <a:t>Container A </a:t>
            </a:r>
            <a:endParaRPr lang="ko-KR" altLang="en-US" sz="1600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9842159"/>
              </p:ext>
            </p:extLst>
          </p:nvPr>
        </p:nvGraphicFramePr>
        <p:xfrm>
          <a:off x="783596" y="2355726"/>
          <a:ext cx="3256329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561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132610268"/>
                    </a:ext>
                  </a:extLst>
                </a:gridCol>
                <a:gridCol w="7640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10.0.0.1/24</a:t>
                      </a:r>
                      <a:endParaRPr lang="ko-KR" altLang="en-US" sz="14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0.0.0.0</a:t>
                      </a:r>
                      <a:endParaRPr lang="ko-KR" altLang="en-US" sz="14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eth0</a:t>
                      </a:r>
                      <a:endParaRPr lang="ko-KR" altLang="en-US" sz="14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192.168.3.192/24</a:t>
                      </a:r>
                      <a:endParaRPr lang="ko-KR" altLang="en-US" sz="14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0.0.0.0</a:t>
                      </a:r>
                      <a:endParaRPr lang="ko-KR" altLang="en-US" sz="14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tunl0</a:t>
                      </a:r>
                      <a:endParaRPr lang="ko-KR" altLang="en-US" sz="14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192.168.2.10</a:t>
                      </a:r>
                      <a:endParaRPr lang="ko-KR" altLang="en-US" sz="14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0.0.0.0</a:t>
                      </a:r>
                      <a:endParaRPr lang="ko-KR" altLang="en-US" sz="14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calixxx</a:t>
                      </a:r>
                      <a:endParaRPr lang="ko-KR" altLang="en-US" sz="14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1043608" y="1347614"/>
            <a:ext cx="1296144" cy="36004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sp>
        <p:nvSpPr>
          <p:cNvPr id="8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1043608" y="1851670"/>
            <a:ext cx="1296144" cy="36004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calixxx</a:t>
            </a:r>
            <a:endParaRPr lang="ko-KR" altLang="en-US" sz="1400" dirty="0"/>
          </a:p>
        </p:txBody>
      </p:sp>
      <p:cxnSp>
        <p:nvCxnSpPr>
          <p:cNvPr id="10" name="직선 연결선 9"/>
          <p:cNvCxnSpPr>
            <a:stCxn id="7" idx="2"/>
            <a:endCxn id="8" idx="0"/>
          </p:cNvCxnSpPr>
          <p:nvPr/>
        </p:nvCxnSpPr>
        <p:spPr>
          <a:xfrm>
            <a:off x="1691680" y="1707654"/>
            <a:ext cx="0" cy="1440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2123728" y="1378094"/>
            <a:ext cx="1676975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192.168.2.10</a:t>
            </a:r>
            <a:endParaRPr lang="ko-KR" altLang="en-US" sz="1400" dirty="0"/>
          </a:p>
        </p:txBody>
      </p:sp>
      <p:sp>
        <p:nvSpPr>
          <p:cNvPr id="13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2843808" y="3651870"/>
            <a:ext cx="1296144" cy="36004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sp>
        <p:nvSpPr>
          <p:cNvPr id="14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5004048" y="843558"/>
            <a:ext cx="3456384" cy="3528392"/>
          </a:xfrm>
          <a:prstGeom prst="roundRect">
            <a:avLst>
              <a:gd name="adj" fmla="val 2406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US" altLang="ko-KR" sz="1600" b="1" dirty="0"/>
              <a:t>Node 2 </a:t>
            </a:r>
          </a:p>
          <a:p>
            <a:pPr algn="r"/>
            <a:r>
              <a:rPr lang="en-US" altLang="ko-KR" sz="1600" b="1"/>
              <a:t>(192.168.3.0/24)</a:t>
            </a:r>
            <a:endParaRPr lang="ko-KR" altLang="en-US" sz="1600" b="1" dirty="0"/>
          </a:p>
        </p:txBody>
      </p:sp>
      <p:sp>
        <p:nvSpPr>
          <p:cNvPr id="15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5148064" y="987574"/>
            <a:ext cx="3168352" cy="72008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dirty="0"/>
              <a:t>Container B </a:t>
            </a:r>
            <a:endParaRPr lang="ko-KR" altLang="en-US" sz="1600" dirty="0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6343956"/>
              </p:ext>
            </p:extLst>
          </p:nvPr>
        </p:nvGraphicFramePr>
        <p:xfrm>
          <a:off x="5104076" y="2355726"/>
          <a:ext cx="3256329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561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983524949"/>
                    </a:ext>
                  </a:extLst>
                </a:gridCol>
                <a:gridCol w="7640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10.0.0.1/24</a:t>
                      </a:r>
                      <a:endParaRPr lang="ko-KR" altLang="en-US" sz="14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0.0.0.0</a:t>
                      </a:r>
                      <a:endParaRPr lang="ko-KR" altLang="en-US" sz="14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eth0</a:t>
                      </a:r>
                      <a:endParaRPr lang="ko-KR" altLang="en-US" sz="14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192.168.2.192/24</a:t>
                      </a:r>
                      <a:endParaRPr lang="ko-KR" altLang="en-US" sz="14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0.0.0.0</a:t>
                      </a:r>
                      <a:endParaRPr lang="ko-KR" altLang="en-US" sz="14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tunl0</a:t>
                      </a:r>
                      <a:endParaRPr lang="ko-KR" altLang="en-US" sz="14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192.168.3.10</a:t>
                      </a:r>
                      <a:endParaRPr lang="ko-KR" altLang="en-US" sz="14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0.0.0.0</a:t>
                      </a:r>
                      <a:endParaRPr lang="ko-KR" altLang="en-US" sz="14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caliyyy</a:t>
                      </a:r>
                      <a:endParaRPr lang="ko-KR" altLang="en-US" sz="14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5364088" y="1347614"/>
            <a:ext cx="1296144" cy="36004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sp>
        <p:nvSpPr>
          <p:cNvPr id="18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5364088" y="1851670"/>
            <a:ext cx="1296144" cy="36004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caliyyy</a:t>
            </a:r>
            <a:endParaRPr lang="ko-KR" altLang="en-US" sz="1400" dirty="0"/>
          </a:p>
        </p:txBody>
      </p:sp>
      <p:cxnSp>
        <p:nvCxnSpPr>
          <p:cNvPr id="19" name="직선 연결선 18"/>
          <p:cNvCxnSpPr>
            <a:stCxn id="17" idx="2"/>
            <a:endCxn id="18" idx="0"/>
          </p:cNvCxnSpPr>
          <p:nvPr/>
        </p:nvCxnSpPr>
        <p:spPr>
          <a:xfrm>
            <a:off x="6012160" y="1707654"/>
            <a:ext cx="0" cy="1440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6444208" y="1378094"/>
            <a:ext cx="1676975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192.168.3.10</a:t>
            </a:r>
            <a:endParaRPr lang="ko-KR" altLang="en-US" sz="1400" dirty="0"/>
          </a:p>
        </p:txBody>
      </p:sp>
      <p:sp>
        <p:nvSpPr>
          <p:cNvPr id="21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5004048" y="3651870"/>
            <a:ext cx="1296144" cy="36004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cxnSp>
        <p:nvCxnSpPr>
          <p:cNvPr id="23" name="직선 연결선 22"/>
          <p:cNvCxnSpPr>
            <a:stCxn id="21" idx="1"/>
            <a:endCxn id="13" idx="3"/>
          </p:cNvCxnSpPr>
          <p:nvPr/>
        </p:nvCxnSpPr>
        <p:spPr>
          <a:xfrm flipH="1">
            <a:off x="4139952" y="3831890"/>
            <a:ext cx="864096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2653392" y="4003124"/>
            <a:ext cx="1676975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10.0.0.20</a:t>
            </a:r>
            <a:endParaRPr lang="ko-KR" altLang="en-US" sz="1400" dirty="0"/>
          </a:p>
        </p:txBody>
      </p:sp>
      <p:sp>
        <p:nvSpPr>
          <p:cNvPr id="30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4813632" y="4003124"/>
            <a:ext cx="1676975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10.0.0.30</a:t>
            </a:r>
            <a:endParaRPr lang="ko-KR" altLang="en-US" sz="1400" dirty="0"/>
          </a:p>
        </p:txBody>
      </p:sp>
      <p:sp>
        <p:nvSpPr>
          <p:cNvPr id="31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683568" y="4443958"/>
            <a:ext cx="3356356" cy="432048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1400" dirty="0"/>
              <a:t>Node Network : 10.0.0.0/24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400" dirty="0"/>
              <a:t>Container Network 192.168.0.0/24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49776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46736</TotalTime>
  <Words>76</Words>
  <Application>Microsoft Office PowerPoint</Application>
  <PresentationFormat>화면 슬라이드 쇼(16:9)</PresentationFormat>
  <Paragraphs>51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Calico Component</vt:lpstr>
      <vt:lpstr>Calico Network with IP-in-IP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5998</cp:revision>
  <dcterms:created xsi:type="dcterms:W3CDTF">2006-10-05T04:04:58Z</dcterms:created>
  <dcterms:modified xsi:type="dcterms:W3CDTF">2018-08-26T05:04:09Z</dcterms:modified>
</cp:coreProperties>
</file>