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2" r:id="rId2"/>
    <p:sldId id="444" r:id="rId3"/>
    <p:sldId id="44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8664" autoAdjust="0"/>
  </p:normalViewPr>
  <p:slideViewPr>
    <p:cSldViewPr>
      <p:cViewPr varScale="1">
        <p:scale>
          <a:sx n="134" d="100"/>
          <a:sy n="134" d="100"/>
        </p:scale>
        <p:origin x="2916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8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6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Flannel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11760" y="2841684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 B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2519958" y="2985700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2648761" y="3129716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292080" y="2043311"/>
            <a:ext cx="1152128" cy="1440160"/>
          </a:xfrm>
          <a:prstGeom prst="roundRect">
            <a:avLst>
              <a:gd name="adj" fmla="val 872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cxnSpLocks/>
            <a:stCxn id="46" idx="3"/>
            <a:endCxn id="8" idx="1"/>
          </p:cNvCxnSpPr>
          <p:nvPr/>
        </p:nvCxnSpPr>
        <p:spPr>
          <a:xfrm flipV="1">
            <a:off x="4695411" y="2763391"/>
            <a:ext cx="596669" cy="65435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44">
            <a:extLst>
              <a:ext uri="{FF2B5EF4-FFF2-40B4-BE49-F238E27FC236}">
                <a16:creationId xmlns:a16="http://schemas.microsoft.com/office/drawing/2014/main" id="{0518FDB4-43E9-46EA-87A2-948622A90385}"/>
              </a:ext>
            </a:extLst>
          </p:cNvPr>
          <p:cNvSpPr/>
          <p:nvPr/>
        </p:nvSpPr>
        <p:spPr>
          <a:xfrm>
            <a:off x="2411760" y="915566"/>
            <a:ext cx="2520652" cy="1800200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Node A</a:t>
            </a:r>
            <a:endParaRPr lang="ko-KR" altLang="en-US" sz="1600" dirty="0"/>
          </a:p>
        </p:txBody>
      </p:sp>
      <p:sp>
        <p:nvSpPr>
          <p:cNvPr id="19" name="모서리가 둥근 직사각형 55">
            <a:extLst>
              <a:ext uri="{FF2B5EF4-FFF2-40B4-BE49-F238E27FC236}">
                <a16:creationId xmlns:a16="http://schemas.microsoft.com/office/drawing/2014/main" id="{E4943E0F-A5A9-421D-87BC-2FEE69A6BC70}"/>
              </a:ext>
            </a:extLst>
          </p:cNvPr>
          <p:cNvSpPr/>
          <p:nvPr/>
        </p:nvSpPr>
        <p:spPr>
          <a:xfrm>
            <a:off x="2519958" y="1059582"/>
            <a:ext cx="2304256" cy="1296144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flanneld </a:t>
            </a:r>
            <a:r>
              <a:rPr lang="en-US" altLang="ko-KR" sz="1400" b="1" dirty="0"/>
              <a:t>Container</a:t>
            </a:r>
          </a:p>
          <a:p>
            <a:pPr algn="ctr"/>
            <a:r>
              <a:rPr lang="en-US" altLang="ko-KR" sz="1200" b="1"/>
              <a:t>(Node </a:t>
            </a:r>
            <a:r>
              <a:rPr lang="en-US" altLang="ko-KR" sz="1200" b="1" dirty="0"/>
              <a:t>Network Namespace)</a:t>
            </a:r>
          </a:p>
        </p:txBody>
      </p: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6B09E18D-5232-497D-B8C8-D333B06EF142}"/>
              </a:ext>
            </a:extLst>
          </p:cNvPr>
          <p:cNvSpPr/>
          <p:nvPr/>
        </p:nvSpPr>
        <p:spPr>
          <a:xfrm>
            <a:off x="2648761" y="1203598"/>
            <a:ext cx="2046650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flanneld</a:t>
            </a:r>
            <a:endParaRPr lang="ko-KR" altLang="en-US" sz="1400" dirty="0"/>
          </a:p>
        </p:txBody>
      </p:sp>
      <p:cxnSp>
        <p:nvCxnSpPr>
          <p:cNvPr id="3" name="직선 화살표 연결선 2"/>
          <p:cNvCxnSpPr>
            <a:cxnSpLocks/>
            <a:stCxn id="20" idx="3"/>
            <a:endCxn id="8" idx="1"/>
          </p:cNvCxnSpPr>
          <p:nvPr/>
        </p:nvCxnSpPr>
        <p:spPr>
          <a:xfrm>
            <a:off x="4695411" y="1491630"/>
            <a:ext cx="596669" cy="127176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784976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host gw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62018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10.0.0.30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99287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10.0.0.20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149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Flannel </a:t>
            </a:r>
            <a:r>
              <a:rPr lang="en-US" altLang="ko-KR" dirty="0"/>
              <a:t>Network </a:t>
            </a:r>
            <a:r>
              <a:rPr lang="en-US" altLang="ko-KR"/>
              <a:t>with vxlan mode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00" y="771551"/>
            <a:ext cx="3682752" cy="381642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 dirty="0"/>
              <a:t>Node 1 </a:t>
            </a:r>
          </a:p>
          <a:p>
            <a:r>
              <a:rPr lang="en-US" altLang="ko-KR" sz="1600" b="1"/>
              <a:t>(10.244.1.0/24)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59287"/>
              </p:ext>
            </p:extLst>
          </p:nvPr>
        </p:nvGraphicFramePr>
        <p:xfrm>
          <a:off x="620530" y="2393826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771550"/>
            <a:ext cx="3682752" cy="3816421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 dirty="0"/>
              <a:t>Node 2 </a:t>
            </a:r>
          </a:p>
          <a:p>
            <a:pPr algn="r"/>
            <a:r>
              <a:rPr lang="en-US" altLang="ko-KR" sz="1600" b="1"/>
              <a:t>(10.244.2.0/24)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04048" y="3948689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stCxn id="21" idx="1"/>
            <a:endCxn id="13" idx="3"/>
          </p:cNvCxnSpPr>
          <p:nvPr/>
        </p:nvCxnSpPr>
        <p:spPr>
          <a:xfrm flipH="1">
            <a:off x="4139952" y="4128709"/>
            <a:ext cx="86409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339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813632" y="429994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8" y="4631408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Node 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10.244.0.0/16</a:t>
            </a:r>
            <a:endParaRPr lang="ko-KR" altLang="en-US" sz="14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0774F19-BC79-4638-A196-328E0CBB560D}"/>
              </a:ext>
            </a:extLst>
          </p:cNvPr>
          <p:cNvGrpSpPr/>
          <p:nvPr/>
        </p:nvGrpSpPr>
        <p:grpSpPr>
          <a:xfrm>
            <a:off x="719572" y="843558"/>
            <a:ext cx="3168352" cy="1224136"/>
            <a:chOff x="722809" y="915567"/>
            <a:chExt cx="3168352" cy="1224136"/>
          </a:xfrm>
        </p:grpSpPr>
        <p:sp>
          <p:nvSpPr>
            <p:cNvPr id="4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722809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A </a:t>
              </a:r>
              <a:endParaRPr lang="ko-KR" altLang="en-US" sz="1600" dirty="0"/>
            </a:p>
          </p:txBody>
        </p:sp>
        <p:sp>
          <p:nvSpPr>
            <p:cNvPr id="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9388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vethxxx</a:t>
              </a:r>
              <a:endParaRPr lang="ko-KR" altLang="en-US" sz="1400" dirty="0"/>
            </a:p>
          </p:txBody>
        </p:sp>
        <p:cxnSp>
          <p:nvCxnSpPr>
            <p:cNvPr id="10" name="직선 연결선 9"/>
            <p:cNvCxnSpPr>
              <a:stCxn id="7" idx="2"/>
              <a:endCxn id="8" idx="0"/>
            </p:cNvCxnSpPr>
            <p:nvPr/>
          </p:nvCxnSpPr>
          <p:spPr>
            <a:xfrm>
              <a:off x="1586905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1874937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10.244.1.2</a:t>
              </a:r>
              <a:endParaRPr lang="ko-KR" altLang="en-US" sz="1400" dirty="0"/>
            </a:p>
          </p:txBody>
        </p:sp>
        <p:sp>
          <p:nvSpPr>
            <p:cNvPr id="24" name="모서리가 둥근 직사각형 44">
              <a:extLst>
                <a:ext uri="{FF2B5EF4-FFF2-40B4-BE49-F238E27FC236}">
                  <a16:creationId xmlns:a16="http://schemas.microsoft.com/office/drawing/2014/main" id="{132E9DD2-D948-42DB-82F3-0E457413DD3F}"/>
                </a:ext>
              </a:extLst>
            </p:cNvPr>
            <p:cNvSpPr/>
            <p:nvPr/>
          </p:nvSpPr>
          <p:spPr>
            <a:xfrm>
              <a:off x="2367133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1BD7EEA-19F2-4D88-A764-5AF89984B1EA}"/>
                </a:ext>
              </a:extLst>
            </p:cNvPr>
            <p:cNvCxnSpPr>
              <a:cxnSpLocks/>
              <a:stCxn id="8" idx="3"/>
              <a:endCxn id="24" idx="1"/>
            </p:cNvCxnSpPr>
            <p:nvPr/>
          </p:nvCxnSpPr>
          <p:spPr>
            <a:xfrm>
              <a:off x="2234977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id="{5D371582-3351-49B0-8D7F-4F129A5F3920}"/>
              </a:ext>
            </a:extLst>
          </p:cNvPr>
          <p:cNvSpPr/>
          <p:nvPr/>
        </p:nvSpPr>
        <p:spPr>
          <a:xfrm>
            <a:off x="1043608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B37B0D-55B5-4976-97E3-0866E1FD8943}"/>
              </a:ext>
            </a:extLst>
          </p:cNvPr>
          <p:cNvCxnSpPr>
            <a:cxnSpLocks/>
            <a:stCxn id="33" idx="2"/>
            <a:endCxn id="13" idx="1"/>
          </p:cNvCxnSpPr>
          <p:nvPr/>
        </p:nvCxnSpPr>
        <p:spPr>
          <a:xfrm>
            <a:off x="1757758" y="3795886"/>
            <a:ext cx="1086050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4">
            <a:extLst>
              <a:ext uri="{FF2B5EF4-FFF2-40B4-BE49-F238E27FC236}">
                <a16:creationId xmlns:a16="http://schemas.microsoft.com/office/drawing/2014/main" id="{C893FBBB-D0F7-4073-A0D9-7881714F7899}"/>
              </a:ext>
            </a:extLst>
          </p:cNvPr>
          <p:cNvSpPr/>
          <p:nvPr/>
        </p:nvSpPr>
        <p:spPr>
          <a:xfrm>
            <a:off x="2102937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10.244.1.0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95B9EDE0-0723-4F2D-BFF7-73B214A5936B}"/>
              </a:ext>
            </a:extLst>
          </p:cNvPr>
          <p:cNvSpPr/>
          <p:nvPr/>
        </p:nvSpPr>
        <p:spPr>
          <a:xfrm>
            <a:off x="6681023" y="3435846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flannel.1 vxlan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B339626E-B180-444C-BB70-6D6B5F7F937E}"/>
              </a:ext>
            </a:extLst>
          </p:cNvPr>
          <p:cNvSpPr/>
          <p:nvPr/>
        </p:nvSpPr>
        <p:spPr>
          <a:xfrm>
            <a:off x="5364088" y="3471851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10.244.2.0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B912369-3521-4E97-9D1E-6215FB395FB5}"/>
              </a:ext>
            </a:extLst>
          </p:cNvPr>
          <p:cNvCxnSpPr>
            <a:cxnSpLocks/>
            <a:stCxn id="46" idx="2"/>
            <a:endCxn id="21" idx="3"/>
          </p:cNvCxnSpPr>
          <p:nvPr/>
        </p:nvCxnSpPr>
        <p:spPr>
          <a:xfrm flipH="1">
            <a:off x="6300192" y="3795886"/>
            <a:ext cx="1094981" cy="33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E6B2E12-C7C8-460C-A7BC-847842E9C038}"/>
              </a:ext>
            </a:extLst>
          </p:cNvPr>
          <p:cNvGrpSpPr/>
          <p:nvPr/>
        </p:nvGrpSpPr>
        <p:grpSpPr>
          <a:xfrm>
            <a:off x="5256076" y="843558"/>
            <a:ext cx="3168352" cy="1224136"/>
            <a:chOff x="5148064" y="915567"/>
            <a:chExt cx="3168352" cy="1224136"/>
          </a:xfrm>
        </p:grpSpPr>
        <p:sp>
          <p:nvSpPr>
            <p:cNvPr id="15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148064" y="915567"/>
              <a:ext cx="3168352" cy="72008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/>
                <a:t>Container B </a:t>
              </a:r>
              <a:endParaRPr lang="ko-KR" altLang="en-US" sz="1600" dirty="0"/>
            </a:p>
          </p:txBody>
        </p:sp>
        <p:sp>
          <p:nvSpPr>
            <p:cNvPr id="17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275607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eth0</a:t>
              </a:r>
              <a:endParaRPr lang="ko-KR" altLang="en-US" sz="1400" dirty="0"/>
            </a:p>
          </p:txBody>
        </p:sp>
        <p:sp>
          <p:nvSpPr>
            <p:cNvPr id="18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536408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vethyyy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>
              <a:stCxn id="17" idx="2"/>
              <a:endCxn id="18" idx="0"/>
            </p:cNvCxnSpPr>
            <p:nvPr/>
          </p:nvCxnSpPr>
          <p:spPr>
            <a:xfrm>
              <a:off x="6012160" y="1635647"/>
              <a:ext cx="0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44">
              <a:extLst>
                <a:ext uri="{FF2B5EF4-FFF2-40B4-BE49-F238E27FC236}">
                  <a16:creationId xmlns:a16="http://schemas.microsoft.com/office/drawing/2014/main" id="{2DBA49E2-5203-48AC-9D0B-4B3C58EE231E}"/>
                </a:ext>
              </a:extLst>
            </p:cNvPr>
            <p:cNvSpPr/>
            <p:nvPr/>
          </p:nvSpPr>
          <p:spPr>
            <a:xfrm>
              <a:off x="6315405" y="1306087"/>
              <a:ext cx="1676975" cy="288032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10.244.2.2</a:t>
              </a:r>
              <a:endParaRPr lang="ko-KR" altLang="en-US" sz="1400" dirty="0"/>
            </a:p>
          </p:txBody>
        </p:sp>
        <p:sp>
          <p:nvSpPr>
            <p:cNvPr id="52" name="모서리가 둥근 직사각형 44">
              <a:extLst>
                <a:ext uri="{FF2B5EF4-FFF2-40B4-BE49-F238E27FC236}">
                  <a16:creationId xmlns:a16="http://schemas.microsoft.com/office/drawing/2014/main" id="{9BB562E9-3F81-4003-A260-4B53443A91D6}"/>
                </a:ext>
              </a:extLst>
            </p:cNvPr>
            <p:cNvSpPr/>
            <p:nvPr/>
          </p:nvSpPr>
          <p:spPr>
            <a:xfrm>
              <a:off x="6804248" y="1779663"/>
              <a:ext cx="1296144" cy="360040"/>
            </a:xfrm>
            <a:prstGeom prst="roundRect">
              <a:avLst>
                <a:gd name="adj" fmla="val 619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cni0 bridge </a:t>
              </a:r>
              <a:endParaRPr lang="ko-KR" altLang="en-US" sz="1400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321CE52-54E5-4C9F-BAE5-ECEB72DB0B6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672092" y="1959683"/>
              <a:ext cx="1321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6150A898-A77A-4648-B2C4-A03ADA5C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3330"/>
              </p:ext>
            </p:extLst>
          </p:nvPr>
        </p:nvGraphicFramePr>
        <p:xfrm>
          <a:off x="5169504" y="2389364"/>
          <a:ext cx="3356356" cy="93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89">
                  <a:extLst>
                    <a:ext uri="{9D8B030D-6E8A-4147-A177-3AD203B41FA5}">
                      <a16:colId xmlns:a16="http://schemas.microsoft.com/office/drawing/2014/main" val="959866616"/>
                    </a:ext>
                  </a:extLst>
                </a:gridCol>
                <a:gridCol w="90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10.0.0.1/24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eth0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10.244.2.0/24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0.0.0.0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cni0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10.244.1.0/24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10.244.1.0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flannel.1</a:t>
                      </a:r>
                      <a:endParaRPr lang="ko-KR" altLang="en-US" sz="1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모서리가 둥근 직사각형 44">
            <a:extLst>
              <a:ext uri="{FF2B5EF4-FFF2-40B4-BE49-F238E27FC236}">
                <a16:creationId xmlns:a16="http://schemas.microsoft.com/office/drawing/2014/main" id="{F7C0FDFB-B441-4E04-A1DC-B1A1A3FB9868}"/>
              </a:ext>
            </a:extLst>
          </p:cNvPr>
          <p:cNvSpPr/>
          <p:nvPr/>
        </p:nvSpPr>
        <p:spPr>
          <a:xfrm>
            <a:off x="2174945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10.244.1.1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27B03ADC-F842-458F-99ED-B4C5CBBABF52}"/>
              </a:ext>
            </a:extLst>
          </p:cNvPr>
          <p:cNvSpPr/>
          <p:nvPr/>
        </p:nvSpPr>
        <p:spPr>
          <a:xfrm>
            <a:off x="6719224" y="206769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10.244.2.1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977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47012</TotalTime>
  <Words>161</Words>
  <Application>Microsoft Office PowerPoint</Application>
  <PresentationFormat>화면 슬라이드 쇼(16:9)</PresentationFormat>
  <Paragraphs>99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Flannel Component</vt:lpstr>
      <vt:lpstr>Flannel Network with host gw mode</vt:lpstr>
      <vt:lpstr>Flannel Network with vxlan mode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6034</cp:revision>
  <dcterms:created xsi:type="dcterms:W3CDTF">2006-10-05T04:04:58Z</dcterms:created>
  <dcterms:modified xsi:type="dcterms:W3CDTF">2018-08-26T05:04:58Z</dcterms:modified>
</cp:coreProperties>
</file>