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9" r:id="rId2"/>
    <p:sldId id="44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324036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3"/>
            <a:ext cx="5415441" cy="1940213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704414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829043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829043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4927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4927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8323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V="1">
            <a:off x="2183876" y="3412187"/>
            <a:ext cx="629399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0888" y="3268170"/>
            <a:ext cx="156411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162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>
          <a:xfrm flipH="1" flipV="1">
            <a:off x="6285006" y="3412187"/>
            <a:ext cx="674042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2219" y="3005859"/>
            <a:ext cx="1594333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592032" y="2883787"/>
            <a:ext cx="17354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47414</TotalTime>
  <Words>134</Words>
  <Application>Microsoft Office PowerPoint</Application>
  <PresentationFormat>화면 슬라이드 쇼(16:9)</PresentationFormat>
  <Paragraphs>72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Cilium Component</vt:lpstr>
      <vt:lpstr>Calico Network with VXLAN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6092</cp:revision>
  <dcterms:created xsi:type="dcterms:W3CDTF">2006-10-05T04:04:58Z</dcterms:created>
  <dcterms:modified xsi:type="dcterms:W3CDTF">2019-02-03T10:03:48Z</dcterms:modified>
</cp:coreProperties>
</file>