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16" r:id="rId2"/>
    <p:sldId id="417" r:id="rId3"/>
    <p:sldId id="419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1402" autoAdjust="0"/>
  </p:normalViewPr>
  <p:slideViewPr>
    <p:cSldViewPr>
      <p:cViewPr varScale="1">
        <p:scale>
          <a:sx n="76" d="100"/>
          <a:sy n="76" d="100"/>
        </p:scale>
        <p:origin x="-42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AppArmor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AppArmor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41044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MAC (Mandatory Access Control)</a:t>
            </a:r>
            <a:r>
              <a:rPr lang="ko-KR" altLang="en-US" sz="2400" dirty="0" smtClean="0">
                <a:sym typeface="Wingdings" pitchFamily="2" charset="2"/>
              </a:rPr>
              <a:t>기반</a:t>
            </a:r>
            <a:r>
              <a:rPr lang="en-US" altLang="ko-KR" sz="2400" dirty="0" smtClean="0">
                <a:sym typeface="Wingdings" pitchFamily="2" charset="2"/>
              </a:rPr>
              <a:t> </a:t>
            </a:r>
            <a:r>
              <a:rPr lang="en-US" altLang="ko-KR" sz="2400" dirty="0" err="1" smtClean="0">
                <a:sym typeface="Wingdings" pitchFamily="2" charset="2"/>
              </a:rPr>
              <a:t>LSM</a:t>
            </a:r>
            <a:r>
              <a:rPr lang="en-US" altLang="ko-KR" sz="2400" dirty="0" smtClean="0">
                <a:sym typeface="Wingdings" pitchFamily="2" charset="2"/>
              </a:rPr>
              <a:t> Module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ym typeface="Wingdings" pitchFamily="2" charset="2"/>
              </a:rPr>
              <a:t>Profile</a:t>
            </a:r>
            <a:r>
              <a:rPr lang="ko-KR" altLang="en-US" sz="2400" dirty="0" smtClean="0">
                <a:sym typeface="Wingdings" pitchFamily="2" charset="2"/>
              </a:rPr>
              <a:t>을 통해서 </a:t>
            </a:r>
            <a:r>
              <a:rPr lang="en-US" altLang="ko-KR" sz="2400" dirty="0" smtClean="0">
                <a:sym typeface="Wingdings" pitchFamily="2" charset="2"/>
              </a:rPr>
              <a:t>Program</a:t>
            </a:r>
            <a:r>
              <a:rPr lang="ko-KR" altLang="en-US" sz="2400" dirty="0" smtClean="0">
                <a:sym typeface="Wingdings" pitchFamily="2" charset="2"/>
              </a:rPr>
              <a:t>의 </a:t>
            </a:r>
            <a:r>
              <a:rPr lang="en-US" altLang="ko-KR" sz="2400" dirty="0" err="1" smtClean="0">
                <a:sym typeface="Wingdings" pitchFamily="2" charset="2"/>
              </a:rPr>
              <a:t>Privilige</a:t>
            </a:r>
            <a:r>
              <a:rPr lang="ko-KR" altLang="en-US" sz="2400" dirty="0" smtClean="0">
                <a:sym typeface="Wingdings" pitchFamily="2" charset="2"/>
              </a:rPr>
              <a:t> </a:t>
            </a:r>
            <a:r>
              <a:rPr lang="en-US" altLang="ko-KR" sz="2400" dirty="0" smtClean="0">
                <a:sym typeface="Wingdings" pitchFamily="2" charset="2"/>
              </a:rPr>
              <a:t>Rule </a:t>
            </a:r>
            <a:r>
              <a:rPr lang="ko-KR" altLang="en-US" sz="2400" dirty="0" smtClean="0">
                <a:sym typeface="Wingdings" pitchFamily="2" charset="2"/>
              </a:rPr>
              <a:t>작성</a:t>
            </a:r>
            <a:endParaRPr lang="en-US" altLang="ko-KR" sz="24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Mode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sym typeface="Wingdings" pitchFamily="2" charset="2"/>
              </a:rPr>
              <a:t>Enforcement : </a:t>
            </a:r>
            <a:r>
              <a:rPr lang="ko-KR" altLang="en-US" sz="1800" dirty="0" smtClean="0">
                <a:sym typeface="Wingdings" pitchFamily="2" charset="2"/>
              </a:rPr>
              <a:t>허용하</a:t>
            </a:r>
            <a:r>
              <a:rPr lang="ko-KR" altLang="en-US" sz="1800" dirty="0">
                <a:sym typeface="Wingdings" pitchFamily="2" charset="2"/>
              </a:rPr>
              <a:t>지</a:t>
            </a:r>
            <a:r>
              <a:rPr lang="ko-KR" altLang="en-US" sz="1800" dirty="0" smtClean="0">
                <a:sym typeface="Wingdings" pitchFamily="2" charset="2"/>
              </a:rPr>
              <a:t> 않는 특권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ko-KR" altLang="en-US" sz="1800" dirty="0" smtClean="0">
                <a:sym typeface="Wingdings" pitchFamily="2" charset="2"/>
              </a:rPr>
              <a:t>차단 </a:t>
            </a:r>
            <a:r>
              <a:rPr lang="en-US" altLang="ko-KR" sz="1800" dirty="0" smtClean="0">
                <a:sym typeface="Wingdings" pitchFamily="2" charset="2"/>
              </a:rPr>
              <a:t>O, Log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ko-KR" altLang="en-US" sz="1800" dirty="0" smtClean="0">
                <a:sym typeface="Wingdings" pitchFamily="2" charset="2"/>
              </a:rPr>
              <a:t>기록</a:t>
            </a:r>
            <a:endParaRPr lang="en-US" altLang="ko-KR" sz="1800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sym typeface="Wingdings" pitchFamily="2" charset="2"/>
              </a:rPr>
              <a:t>Complain (Debugging) : </a:t>
            </a:r>
            <a:r>
              <a:rPr lang="ko-KR" altLang="en-US" sz="1800" dirty="0" smtClean="0">
                <a:sym typeface="Wingdings" pitchFamily="2" charset="2"/>
              </a:rPr>
              <a:t>허용하지 않는 특권 차단 </a:t>
            </a:r>
            <a:r>
              <a:rPr lang="en-US" altLang="ko-KR" sz="1800" dirty="0" smtClean="0">
                <a:sym typeface="Wingdings" pitchFamily="2" charset="2"/>
              </a:rPr>
              <a:t>X, Log </a:t>
            </a:r>
            <a:r>
              <a:rPr lang="ko-KR" altLang="en-US" sz="1800" dirty="0" smtClean="0">
                <a:sym typeface="Wingdings" pitchFamily="2" charset="2"/>
              </a:rPr>
              <a:t>기록</a:t>
            </a:r>
            <a:endParaRPr lang="en-US" altLang="ko-KR" sz="18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 smtClean="0">
                <a:sym typeface="Wingdings" pitchFamily="2" charset="2"/>
              </a:rPr>
              <a:t>AppArmor</a:t>
            </a:r>
            <a:r>
              <a:rPr lang="en-US" altLang="ko-KR" sz="2400" dirty="0" smtClean="0">
                <a:sym typeface="Wingdings" pitchFamily="2" charset="2"/>
              </a:rPr>
              <a:t> </a:t>
            </a:r>
            <a:r>
              <a:rPr lang="ko-KR" altLang="en-US" sz="2400" dirty="0" smtClean="0">
                <a:sym typeface="Wingdings" pitchFamily="2" charset="2"/>
              </a:rPr>
              <a:t>정보 확인</a:t>
            </a:r>
            <a:endParaRPr lang="en-US" altLang="ko-KR" sz="2400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sym typeface="Wingdings" pitchFamily="2" charset="2"/>
              </a:rPr>
              <a:t>/sys/kernel/security/</a:t>
            </a:r>
            <a:r>
              <a:rPr lang="en-US" altLang="ko-KR" sz="1800" dirty="0" err="1" smtClean="0">
                <a:sym typeface="Wingdings" pitchFamily="2" charset="2"/>
              </a:rPr>
              <a:t>apparmor</a:t>
            </a: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 b="1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7688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AppArmor</a:t>
            </a:r>
            <a:r>
              <a:rPr lang="en-US" altLang="ko-KR" dirty="0" smtClean="0"/>
              <a:t> Profile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8164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ym typeface="Wingdings" pitchFamily="2" charset="2"/>
              </a:rPr>
              <a:t>Security Rule </a:t>
            </a:r>
            <a:r>
              <a:rPr lang="ko-KR" altLang="en-US" sz="2000" dirty="0" smtClean="0">
                <a:sym typeface="Wingdings" pitchFamily="2" charset="2"/>
              </a:rPr>
              <a:t>파일</a:t>
            </a:r>
            <a:endParaRPr lang="en-US" altLang="ko-KR" sz="20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ym typeface="Wingdings" pitchFamily="2" charset="2"/>
              </a:rPr>
              <a:t>/</a:t>
            </a:r>
            <a:r>
              <a:rPr lang="en-US" altLang="ko-KR" sz="2000" dirty="0" err="1" smtClean="0">
                <a:sym typeface="Wingdings" pitchFamily="2" charset="2"/>
              </a:rPr>
              <a:t>etc</a:t>
            </a:r>
            <a:r>
              <a:rPr lang="en-US" altLang="ko-KR" sz="2000" dirty="0" smtClean="0">
                <a:sym typeface="Wingdings" pitchFamily="2" charset="2"/>
              </a:rPr>
              <a:t>/</a:t>
            </a:r>
            <a:r>
              <a:rPr lang="en-US" altLang="ko-KR" sz="2000" dirty="0" err="1" smtClean="0">
                <a:sym typeface="Wingdings" pitchFamily="2" charset="2"/>
              </a:rPr>
              <a:t>apparmor.d</a:t>
            </a:r>
            <a:r>
              <a:rPr lang="ko-KR" altLang="en-US" sz="2000" dirty="0" smtClean="0">
                <a:sym typeface="Wingdings" pitchFamily="2" charset="2"/>
              </a:rPr>
              <a:t>에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ko-KR" altLang="en-US" sz="2000" dirty="0" smtClean="0">
                <a:sym typeface="Wingdings" pitchFamily="2" charset="2"/>
              </a:rPr>
              <a:t>위치</a:t>
            </a:r>
            <a:endParaRPr lang="en-US" altLang="ko-KR" sz="20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ym typeface="Wingdings" pitchFamily="2" charset="2"/>
              </a:rPr>
              <a:t>Profile Name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ym typeface="Wingdings" pitchFamily="2" charset="2"/>
              </a:rPr>
              <a:t>Attachment Specification (Binary </a:t>
            </a:r>
            <a:r>
              <a:rPr lang="ko-KR" altLang="en-US" sz="1600" dirty="0">
                <a:sym typeface="Wingdings" pitchFamily="2" charset="2"/>
              </a:rPr>
              <a:t>지정</a:t>
            </a:r>
            <a:r>
              <a:rPr lang="en-US" altLang="ko-KR" sz="1600" dirty="0" smtClean="0">
                <a:sym typeface="Wingdings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ym typeface="Wingdings" pitchFamily="2" charset="2"/>
              </a:rPr>
              <a:t>Normal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777423"/>
            <a:ext cx="3744416" cy="424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원호 2"/>
          <p:cNvSpPr/>
          <p:nvPr/>
        </p:nvSpPr>
        <p:spPr>
          <a:xfrm>
            <a:off x="5076056" y="1378577"/>
            <a:ext cx="648072" cy="2921365"/>
          </a:xfrm>
          <a:prstGeom prst="arc">
            <a:avLst>
              <a:gd name="adj1" fmla="val 5471156"/>
              <a:gd name="adj2" fmla="val 16157198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>
            <a:off x="5004048" y="4371950"/>
            <a:ext cx="648072" cy="576064"/>
          </a:xfrm>
          <a:prstGeom prst="arc">
            <a:avLst>
              <a:gd name="adj1" fmla="val 5738842"/>
              <a:gd name="adj2" fmla="val 15783698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4860032" y="2633496"/>
            <a:ext cx="216024" cy="20576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051720" y="3034278"/>
            <a:ext cx="2952328" cy="1625704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AppArmor</a:t>
            </a:r>
            <a:r>
              <a:rPr lang="en-US" altLang="ko-KR" dirty="0" smtClean="0"/>
              <a:t> Profile Example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627534"/>
            <a:ext cx="78488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tunables</a:t>
            </a:r>
            <a:r>
              <a:rPr lang="en-US" altLang="ko-KR" sz="1400" dirty="0" smtClean="0"/>
              <a:t>/global&gt;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profile </a:t>
            </a:r>
            <a:r>
              <a:rPr lang="en-US" altLang="ko-KR" sz="1400" b="1" dirty="0" err="1" smtClean="0"/>
              <a:t>apparmor</a:t>
            </a:r>
            <a:r>
              <a:rPr lang="en-US" altLang="ko-KR" sz="1400" b="1" dirty="0" smtClean="0"/>
              <a:t>-example</a:t>
            </a:r>
            <a:r>
              <a:rPr lang="en-US" altLang="ko-KR" sz="1400" dirty="0" smtClean="0"/>
              <a:t> {</a:t>
            </a:r>
            <a:endParaRPr lang="en-US" altLang="ko-KR" sz="1400" dirty="0"/>
          </a:p>
          <a:p>
            <a:r>
              <a:rPr lang="en-US" altLang="ko-KR" sz="1400" dirty="0"/>
              <a:t>  #include &lt;</a:t>
            </a:r>
            <a:r>
              <a:rPr lang="en-US" altLang="ko-KR" sz="1400" dirty="0" smtClean="0"/>
              <a:t>abstractions/base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</a:t>
            </a:r>
            <a:endParaRPr lang="en-US" altLang="ko-KR" sz="1400" dirty="0" smtClean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capability </a:t>
            </a:r>
            <a:r>
              <a:rPr lang="en-US" altLang="ko-KR" sz="1400" dirty="0" err="1" smtClean="0"/>
              <a:t>net_admin</a:t>
            </a:r>
            <a:r>
              <a:rPr lang="en-US" altLang="ko-KR" sz="1400" dirty="0" smtClean="0"/>
              <a:t>,</a:t>
            </a:r>
            <a:endParaRPr lang="en-US" altLang="ko-KR" sz="1400" dirty="0"/>
          </a:p>
          <a:p>
            <a:r>
              <a:rPr lang="en-US" altLang="ko-KR" sz="1400" dirty="0"/>
              <a:t>  capability </a:t>
            </a:r>
            <a:r>
              <a:rPr lang="en-US" altLang="ko-KR" sz="1400" dirty="0" err="1"/>
              <a:t>setuid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capability </a:t>
            </a:r>
            <a:r>
              <a:rPr lang="en-US" altLang="ko-KR" sz="1400" dirty="0" err="1"/>
              <a:t>setgid</a:t>
            </a:r>
            <a:r>
              <a:rPr lang="en-US" altLang="ko-KR" sz="1400" dirty="0" smtClean="0"/>
              <a:t>,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mount </a:t>
            </a:r>
            <a:r>
              <a:rPr lang="en-US" altLang="ko-KR" sz="1400" dirty="0" err="1"/>
              <a:t>fstype</a:t>
            </a:r>
            <a:r>
              <a:rPr lang="en-US" altLang="ko-KR" sz="1400" dirty="0"/>
              <a:t>=</a:t>
            </a:r>
            <a:r>
              <a:rPr lang="en-US" altLang="ko-KR" sz="1400" dirty="0" err="1"/>
              <a:t>proc</a:t>
            </a:r>
            <a:r>
              <a:rPr lang="en-US" altLang="ko-KR" sz="1400" dirty="0"/>
              <a:t> -&gt; /</a:t>
            </a:r>
            <a:r>
              <a:rPr lang="en-US" altLang="ko-KR" sz="1400" dirty="0" err="1"/>
              <a:t>mnt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proc</a:t>
            </a:r>
            <a:r>
              <a:rPr lang="en-US" altLang="ko-KR" sz="1400" dirty="0"/>
              <a:t>/**,</a:t>
            </a:r>
          </a:p>
          <a:p>
            <a:r>
              <a:rPr lang="en-US" altLang="ko-KR" sz="1400" dirty="0"/>
              <a:t>  mount </a:t>
            </a:r>
            <a:r>
              <a:rPr lang="en-US" altLang="ko-KR" sz="1400" dirty="0" err="1"/>
              <a:t>fstype</a:t>
            </a:r>
            <a:r>
              <a:rPr lang="en-US" altLang="ko-KR" sz="1400" dirty="0"/>
              <a:t>=</a:t>
            </a:r>
            <a:r>
              <a:rPr lang="en-US" altLang="ko-KR" sz="1400" dirty="0" err="1"/>
              <a:t>sysfs</a:t>
            </a:r>
            <a:r>
              <a:rPr lang="en-US" altLang="ko-KR" sz="1400" dirty="0"/>
              <a:t> -&gt; /</a:t>
            </a:r>
            <a:r>
              <a:rPr lang="en-US" altLang="ko-KR" sz="1400" dirty="0" err="1"/>
              <a:t>mnt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sysfs</a:t>
            </a:r>
            <a:r>
              <a:rPr lang="en-US" altLang="ko-KR" sz="1400" dirty="0"/>
              <a:t>/**,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hosts.allow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rw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/root/</a:t>
            </a:r>
            <a:r>
              <a:rPr lang="en-US" altLang="ko-KR" sz="1400" dirty="0" err="1"/>
              <a:t>test.sh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rwix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network </a:t>
            </a:r>
            <a:r>
              <a:rPr lang="en-US" altLang="ko-KR" sz="1400" dirty="0" err="1"/>
              <a:t>tcp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79662"/>
            <a:ext cx="2160240" cy="100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292080" y="1488988"/>
            <a:ext cx="1872208" cy="290674"/>
          </a:xfrm>
          <a:prstGeom prst="roundRect">
            <a:avLst>
              <a:gd name="adj" fmla="val 1731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test.sh</a:t>
            </a:r>
            <a:endParaRPr lang="ko-KR" altLang="en-US" sz="16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88" y="3723878"/>
            <a:ext cx="69723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88" y="4343747"/>
            <a:ext cx="85344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원호 12"/>
          <p:cNvSpPr/>
          <p:nvPr/>
        </p:nvSpPr>
        <p:spPr>
          <a:xfrm rot="15617623">
            <a:off x="4059990" y="1152143"/>
            <a:ext cx="695938" cy="3720391"/>
          </a:xfrm>
          <a:prstGeom prst="arc">
            <a:avLst>
              <a:gd name="adj1" fmla="val 5471156"/>
              <a:gd name="adj2" fmla="val 1614461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2056" idx="0"/>
          </p:cNvCxnSpPr>
          <p:nvPr/>
        </p:nvCxnSpPr>
        <p:spPr>
          <a:xfrm>
            <a:off x="4788024" y="3291830"/>
            <a:ext cx="690314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56" idx="2"/>
          </p:cNvCxnSpPr>
          <p:nvPr/>
        </p:nvCxnSpPr>
        <p:spPr>
          <a:xfrm>
            <a:off x="5478338" y="4076303"/>
            <a:ext cx="0" cy="26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1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43944</TotalTime>
  <Words>133</Words>
  <Application>Microsoft Office PowerPoint</Application>
  <PresentationFormat>화면 슬라이드 쇼(16:9)</PresentationFormat>
  <Paragraphs>37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AppArmor</vt:lpstr>
      <vt:lpstr>AppArmor Profile</vt:lpstr>
      <vt:lpstr>AppArmor Profile Example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5611</cp:revision>
  <dcterms:created xsi:type="dcterms:W3CDTF">2006-10-05T04:04:58Z</dcterms:created>
  <dcterms:modified xsi:type="dcterms:W3CDTF">2017-07-14T04:45:56Z</dcterms:modified>
</cp:coreProperties>
</file>