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9" r:id="rId2"/>
    <p:sldId id="368" r:id="rId3"/>
    <p:sldId id="366" r:id="rId4"/>
    <p:sldId id="370" r:id="rId5"/>
    <p:sldId id="365" r:id="rId6"/>
    <p:sldId id="36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Scope </a:t>
              </a:r>
              <a:r>
                <a:rPr lang="en-US" altLang="ko-KR" sz="900"/>
                <a:t>and</a:t>
              </a:r>
              <a:r>
                <a:rPr lang="en-US" altLang="ko-KR" sz="900" b="1"/>
                <a:t>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Get 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Send </a:t>
              </a:r>
              <a:r>
                <a:rPr lang="en-US" altLang="ko-KR" sz="900" b="1" dirty="0"/>
                <a:t>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14. Get 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32471</TotalTime>
  <Words>309</Words>
  <Application>Microsoft Office PowerPoint</Application>
  <PresentationFormat>화면 슬라이드 쇼(16:9)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4863</cp:revision>
  <dcterms:created xsi:type="dcterms:W3CDTF">2006-10-05T04:04:58Z</dcterms:created>
  <dcterms:modified xsi:type="dcterms:W3CDTF">2018-03-07T14:27:52Z</dcterms:modified>
</cp:coreProperties>
</file>