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7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1402" autoAdjust="0"/>
  </p:normalViewPr>
  <p:slideViewPr>
    <p:cSldViewPr>
      <p:cViewPr varScale="1">
        <p:scale>
          <a:sx n="123" d="100"/>
          <a:sy n="123" d="100"/>
        </p:scale>
        <p:origin x="3216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1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OpenStack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Controller, 	Network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665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61503" y="3435846"/>
            <a:ext cx="1609729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</a:p>
          <a:p>
            <a:pPr algn="ctr"/>
            <a:r>
              <a:rPr lang="en-US" altLang="ko-KR" sz="1200" b="1"/>
              <a:t>External Network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580112" y="3435846"/>
            <a:ext cx="1609727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Guest/Mgmt Network</a:t>
            </a: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Compute</a:t>
            </a:r>
          </a:p>
          <a:p>
            <a:pPr algn="ctr"/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181781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Compute</a:t>
            </a:r>
          </a:p>
          <a:p>
            <a:pPr algn="ctr"/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54897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783839" y="3039802"/>
            <a:ext cx="198252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2766368" y="3039802"/>
            <a:ext cx="109058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2766368" y="3039802"/>
            <a:ext cx="416370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218142" y="3039802"/>
            <a:ext cx="4166834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291258" y="3039802"/>
            <a:ext cx="109371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6384976" y="3039802"/>
            <a:ext cx="197939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1"/>
            <a:endCxn id="22" idx="0"/>
          </p:cNvCxnSpPr>
          <p:nvPr/>
        </p:nvCxnSpPr>
        <p:spPr>
          <a:xfrm flipH="1">
            <a:off x="1639468" y="3795886"/>
            <a:ext cx="3220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323528" y="3504431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38" name="모서리가 둥근 직사각형 46">
            <a:extLst>
              <a:ext uri="{FF2B5EF4-FFF2-40B4-BE49-F238E27FC236}">
                <a16:creationId xmlns:a16="http://schemas.microsoft.com/office/drawing/2014/main" id="{72FA5914-F31F-4A88-8110-B9A4A5AE7253}"/>
              </a:ext>
            </a:extLst>
          </p:cNvPr>
          <p:cNvSpPr/>
          <p:nvPr/>
        </p:nvSpPr>
        <p:spPr>
          <a:xfrm>
            <a:off x="1844754" y="4000016"/>
            <a:ext cx="1843225" cy="720080"/>
          </a:xfrm>
          <a:prstGeom prst="roundRect">
            <a:avLst>
              <a:gd name="adj" fmla="val 1157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Floating IP Range</a:t>
            </a:r>
          </a:p>
          <a:p>
            <a:pPr algn="ctr"/>
            <a:r>
              <a:rPr lang="en-US" altLang="ko-KR" sz="1200"/>
              <a:t>192.168.0.200 ~ 224</a:t>
            </a:r>
          </a:p>
        </p:txBody>
      </p:sp>
      <p:sp>
        <p:nvSpPr>
          <p:cNvPr id="26" name="모서리가 둥근 직사각형 13">
            <a:extLst>
              <a:ext uri="{FF2B5EF4-FFF2-40B4-BE49-F238E27FC236}">
                <a16:creationId xmlns:a16="http://schemas.microsoft.com/office/drawing/2014/main" id="{DC3D779A-55B9-4E33-9A8B-878C81909162}"/>
              </a:ext>
            </a:extLst>
          </p:cNvPr>
          <p:cNvSpPr/>
          <p:nvPr/>
        </p:nvSpPr>
        <p:spPr>
          <a:xfrm>
            <a:off x="3899034" y="3435845"/>
            <a:ext cx="1333496" cy="720080"/>
          </a:xfrm>
          <a:prstGeom prst="roundRect">
            <a:avLst>
              <a:gd name="adj" fmla="val 735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Node 04 : Deploy</a:t>
            </a:r>
            <a:endParaRPr lang="ko-KR" altLang="en-US" sz="1600" b="1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43FAC80-2913-4037-AAEE-E1FD1737A67B}"/>
              </a:ext>
            </a:extLst>
          </p:cNvPr>
          <p:cNvCxnSpPr>
            <a:cxnSpLocks/>
            <a:stCxn id="26" idx="1"/>
            <a:endCxn id="47" idx="3"/>
          </p:cNvCxnSpPr>
          <p:nvPr/>
        </p:nvCxnSpPr>
        <p:spPr>
          <a:xfrm flipH="1">
            <a:off x="3571232" y="3795885"/>
            <a:ext cx="32780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11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43037</TotalTime>
  <Words>66</Words>
  <Application>Microsoft Office PowerPoint</Application>
  <PresentationFormat>화면 슬라이드 쇼(16:9)</PresentationFormat>
  <Paragraphs>34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OpenStack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5212</cp:revision>
  <dcterms:created xsi:type="dcterms:W3CDTF">2006-10-05T04:04:58Z</dcterms:created>
  <dcterms:modified xsi:type="dcterms:W3CDTF">2019-07-06T13:40:10Z</dcterms:modified>
</cp:coreProperties>
</file>