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-732" y="-15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HDFS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3003798"/>
            <a:ext cx="1152128" cy="1224136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Data Node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79712" y="3003798"/>
            <a:ext cx="1152128" cy="1224136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Data Node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3003798"/>
            <a:ext cx="1152128" cy="1224136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Data Node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3003798"/>
            <a:ext cx="1152128" cy="1224136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Data Node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92280" y="3003798"/>
            <a:ext cx="1152128" cy="1224136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Data Node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51596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2189" y="45159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375757" y="3039801"/>
            <a:ext cx="288033" cy="26642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894257" y="370587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7584" y="3128207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648" y="3128207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7584" y="3579862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03648" y="3579862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23728" y="3128207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99792" y="3128207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23728" y="3579862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99792" y="3579862"/>
            <a:ext cx="288032" cy="307639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45374</TotalTime>
  <Words>17</Words>
  <Application>Microsoft Office PowerPoint</Application>
  <PresentationFormat>화면 슬라이드 쇼(16:9)</PresentationFormat>
  <Paragraphs>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HDFS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5810</cp:revision>
  <dcterms:created xsi:type="dcterms:W3CDTF">2006-10-05T04:04:58Z</dcterms:created>
  <dcterms:modified xsi:type="dcterms:W3CDTF">2018-09-20T14:20:16Z</dcterms:modified>
</cp:coreProperties>
</file>