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1" r:id="rId2"/>
    <p:sldId id="365" r:id="rId3"/>
    <p:sldId id="362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6758" autoAdjust="0"/>
  </p:normalViewPr>
  <p:slideViewPr>
    <p:cSldViewPr>
      <p:cViewPr>
        <p:scale>
          <a:sx n="150" d="100"/>
          <a:sy n="150" d="100"/>
        </p:scale>
        <p:origin x="-732" y="-138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IP-in-IP Header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79712" y="1203598"/>
            <a:ext cx="5256584" cy="108012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Outer IP</a:t>
            </a:r>
          </a:p>
          <a:p>
            <a:r>
              <a:rPr lang="en-US" altLang="ko-KR" sz="1400" b="1" dirty="0" smtClean="0"/>
              <a:t>Header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15816" y="1275606"/>
            <a:ext cx="4248472" cy="93610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IP</a:t>
            </a:r>
          </a:p>
          <a:p>
            <a:r>
              <a:rPr lang="en-US" altLang="ko-KR" sz="1400" dirty="0" smtClean="0"/>
              <a:t>Header</a:t>
            </a:r>
            <a:endParaRPr lang="en-US" altLang="ko-KR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852126" y="1347614"/>
            <a:ext cx="3240154" cy="792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Payload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5357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IP-in-IP Process</a:t>
            </a:r>
            <a:endParaRPr lang="ko-KR" altLang="en-US" dirty="0"/>
          </a:p>
        </p:txBody>
      </p:sp>
      <p:pic>
        <p:nvPicPr>
          <p:cNvPr id="2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314" y="2582783"/>
            <a:ext cx="452656" cy="43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>
            <a:stCxn id="23" idx="1"/>
            <a:endCxn id="41" idx="3"/>
          </p:cNvCxnSpPr>
          <p:nvPr/>
        </p:nvCxnSpPr>
        <p:spPr>
          <a:xfrm flipH="1">
            <a:off x="1621312" y="2798640"/>
            <a:ext cx="14440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32" idx="1"/>
            <a:endCxn id="23" idx="3"/>
          </p:cNvCxnSpPr>
          <p:nvPr/>
        </p:nvCxnSpPr>
        <p:spPr>
          <a:xfrm flipH="1">
            <a:off x="3517970" y="2798640"/>
            <a:ext cx="20637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75261" y="279880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10.0.1.0/24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950018" y="2798640"/>
            <a:ext cx="1199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172.16.0.0/16</a:t>
            </a:r>
            <a:endParaRPr lang="ko-KR" altLang="en-US" sz="1200" dirty="0"/>
          </a:p>
        </p:txBody>
      </p:sp>
      <p:pic>
        <p:nvPicPr>
          <p:cNvPr id="32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752" y="2582783"/>
            <a:ext cx="452656" cy="43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300484" y="252164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10.0.1.1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1512" y="252164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172.16.17.18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553340" y="252164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172.16.15.24</a:t>
            </a:r>
            <a:endParaRPr lang="ko-KR" altLang="en-US" sz="1200" dirty="0"/>
          </a:p>
        </p:txBody>
      </p:sp>
      <p:cxnSp>
        <p:nvCxnSpPr>
          <p:cNvPr id="37" name="직선 연결선 36"/>
          <p:cNvCxnSpPr>
            <a:stCxn id="42" idx="1"/>
            <a:endCxn id="32" idx="3"/>
          </p:cNvCxnSpPr>
          <p:nvPr/>
        </p:nvCxnSpPr>
        <p:spPr>
          <a:xfrm flipH="1">
            <a:off x="6034408" y="2798640"/>
            <a:ext cx="15635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1118896" y="2582783"/>
            <a:ext cx="502416" cy="43171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PC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597976" y="2582783"/>
            <a:ext cx="502416" cy="43171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PC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549304" y="252164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10.0.1.10</a:t>
            </a:r>
            <a:endParaRPr lang="ko-KR" altLang="en-US" sz="1200" dirty="0"/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6065832" y="2798640"/>
            <a:ext cx="14440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19781" y="279880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10.0.2.0/24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745004" y="252164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10.0.2.20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869784" y="252164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10.0.2.1</a:t>
            </a:r>
            <a:endParaRPr lang="ko-KR" altLang="en-US" sz="1200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634208"/>
              </p:ext>
            </p:extLst>
          </p:nvPr>
        </p:nvGraphicFramePr>
        <p:xfrm>
          <a:off x="2339752" y="3219822"/>
          <a:ext cx="1936218" cy="51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363"/>
                <a:gridCol w="103285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Dst</a:t>
                      </a:r>
                      <a:r>
                        <a:rPr lang="en-US" altLang="ko-KR" sz="1050" baseline="0" dirty="0" smtClean="0"/>
                        <a:t> IP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Tunnel</a:t>
                      </a:r>
                      <a:r>
                        <a:rPr lang="en-US" altLang="ko-KR" sz="1050" baseline="0" dirty="0" smtClean="0"/>
                        <a:t> IP</a:t>
                      </a:r>
                      <a:endParaRPr lang="ko-KR" altLang="en-US" sz="105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10.0.2.0/24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172.16.15.24</a:t>
                      </a:r>
                      <a:endParaRPr lang="ko-KR" alt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818928" y="294282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tunnel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340028" y="293179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tunnel</a:t>
            </a:r>
            <a:endParaRPr lang="ko-KR" altLang="en-US" sz="1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2426888" y="2460512"/>
            <a:ext cx="0" cy="327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43" idx="2"/>
          </p:cNvCxnSpPr>
          <p:nvPr/>
        </p:nvCxnSpPr>
        <p:spPr>
          <a:xfrm>
            <a:off x="4580384" y="2460512"/>
            <a:ext cx="0" cy="338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652664" y="2042646"/>
            <a:ext cx="1855440" cy="41786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IP : 10.0.1.10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10.0.2.20</a:t>
            </a:r>
            <a:endParaRPr lang="ko-KR" altLang="en-US" sz="10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52664" y="1629076"/>
            <a:ext cx="1855440" cy="41786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IP : 172.16.17.18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172.16.15.24</a:t>
            </a:r>
            <a:endParaRPr lang="ko-KR" altLang="en-US" sz="1000" dirty="0"/>
          </a:p>
        </p:txBody>
      </p:sp>
      <p:sp>
        <p:nvSpPr>
          <p:cNvPr id="44" name="타원 43"/>
          <p:cNvSpPr/>
          <p:nvPr/>
        </p:nvSpPr>
        <p:spPr>
          <a:xfrm>
            <a:off x="3534842" y="1491630"/>
            <a:ext cx="245070" cy="24507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643184" y="2042646"/>
            <a:ext cx="1567408" cy="41786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IP : 10.0.1.10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10.0.2.20</a:t>
            </a:r>
            <a:endParaRPr lang="ko-KR" altLang="en-US" sz="1000" dirty="0"/>
          </a:p>
        </p:txBody>
      </p:sp>
      <p:sp>
        <p:nvSpPr>
          <p:cNvPr id="27" name="타원 26"/>
          <p:cNvSpPr/>
          <p:nvPr/>
        </p:nvSpPr>
        <p:spPr>
          <a:xfrm>
            <a:off x="1518618" y="1923678"/>
            <a:ext cx="245070" cy="24507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59" name="직선 연결선 58"/>
          <p:cNvCxnSpPr>
            <a:stCxn id="60" idx="2"/>
          </p:cNvCxnSpPr>
          <p:nvPr/>
        </p:nvCxnSpPr>
        <p:spPr>
          <a:xfrm>
            <a:off x="6774990" y="2460512"/>
            <a:ext cx="0" cy="338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991286" y="2042646"/>
            <a:ext cx="1567408" cy="41786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IP : 10.0.1.10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10.0.2.20</a:t>
            </a:r>
            <a:endParaRPr lang="ko-KR" altLang="en-US" sz="1000" dirty="0"/>
          </a:p>
        </p:txBody>
      </p:sp>
      <p:sp>
        <p:nvSpPr>
          <p:cNvPr id="56" name="타원 55"/>
          <p:cNvSpPr/>
          <p:nvPr/>
        </p:nvSpPr>
        <p:spPr>
          <a:xfrm>
            <a:off x="5872819" y="1894632"/>
            <a:ext cx="245070" cy="24507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92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GRE</a:t>
            </a:r>
            <a:r>
              <a:rPr lang="en-US" altLang="ko-KR" dirty="0" smtClean="0"/>
              <a:t> Packet, Header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75656" y="1131590"/>
            <a:ext cx="6264696" cy="122413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Outer IP</a:t>
            </a:r>
          </a:p>
          <a:p>
            <a:r>
              <a:rPr lang="en-US" altLang="ko-KR" sz="1400" b="1" dirty="0"/>
              <a:t>Header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411760" y="1203598"/>
            <a:ext cx="5256584" cy="1080120"/>
            <a:chOff x="1979712" y="2067694"/>
            <a:chExt cx="5256584" cy="1080120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1979712" y="2067694"/>
              <a:ext cx="5256584" cy="108012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b="1" dirty="0" smtClean="0"/>
                <a:t>GRE</a:t>
              </a:r>
            </a:p>
            <a:p>
              <a:r>
                <a:rPr lang="en-US" altLang="ko-KR" sz="1400" b="1" dirty="0" smtClean="0"/>
                <a:t>Header</a:t>
              </a:r>
              <a:endParaRPr lang="en-US" altLang="ko-KR" sz="1400" b="1" dirty="0" smtClean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2915816" y="2139702"/>
              <a:ext cx="4248472" cy="9361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 smtClean="0"/>
                <a:t>IP</a:t>
              </a:r>
            </a:p>
            <a:p>
              <a:r>
                <a:rPr lang="en-US" altLang="ko-KR" sz="1400" dirty="0" smtClean="0"/>
                <a:t>Header</a:t>
              </a:r>
              <a:endParaRPr lang="en-US" altLang="ko-KR" sz="1400" dirty="0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852126" y="2211710"/>
              <a:ext cx="3240154" cy="79208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Payload</a:t>
              </a:r>
              <a:endParaRPr lang="en-US" altLang="ko-KR" sz="1400" dirty="0" smtClean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83568" y="2643758"/>
            <a:ext cx="3600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644008" y="2643758"/>
            <a:ext cx="39604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Protocol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644008" y="3075806"/>
            <a:ext cx="39604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683568" y="3507854"/>
            <a:ext cx="792088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Key (Optional)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83568" y="3939902"/>
            <a:ext cx="792088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Sequence Number (Optional)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1038604" y="2643758"/>
            <a:ext cx="3600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3851920" y="2643758"/>
            <a:ext cx="79208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Ver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2118724" y="2643758"/>
            <a:ext cx="17331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683568" y="3075806"/>
            <a:ext cx="39604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Checksum (Optional)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398644" y="2643758"/>
            <a:ext cx="3600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1758684" y="2643758"/>
            <a:ext cx="3600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58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32657</TotalTime>
  <Words>99</Words>
  <Application>Microsoft Office PowerPoint</Application>
  <PresentationFormat>화면 슬라이드 쇼(16:9)</PresentationFormat>
  <Paragraphs>54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IP-in-IP Header</vt:lpstr>
      <vt:lpstr>IP-in-IP Process</vt:lpstr>
      <vt:lpstr>GRE Packet, Header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4861</cp:revision>
  <dcterms:created xsi:type="dcterms:W3CDTF">2006-10-05T04:04:58Z</dcterms:created>
  <dcterms:modified xsi:type="dcterms:W3CDTF">2018-07-10T04:06:01Z</dcterms:modified>
</cp:coreProperties>
</file>