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8" r:id="rId2"/>
    <p:sldId id="427" r:id="rId3"/>
    <p:sldId id="422" r:id="rId4"/>
    <p:sldId id="42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051720" y="698149"/>
            <a:ext cx="5184576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nvida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1354461"/>
            <a:ext cx="7488831" cy="33673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“prestart"],</a:t>
            </a:r>
          </a:p>
          <a:p>
            <a:r>
              <a:rPr lang="en-US" altLang="ko-KR" sz="1400"/>
              <a:t>   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    “CUDA_PKG_VERSION=9-0=9.0.176-1”,</a:t>
            </a:r>
          </a:p>
          <a:p>
            <a:r>
              <a:rPr lang="en-US" altLang="ko-KR" sz="1400"/>
              <a:t>    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    “NVIDIA_DRIVER_CAPABILITIES=“compute,utility”,</a:t>
            </a:r>
          </a:p>
          <a:p>
            <a:r>
              <a:rPr lang="en-US" altLang="ko-KR" sz="1400"/>
              <a:t>    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1131590"/>
            <a:ext cx="0" cy="2228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658589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 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673694" y="2571751"/>
            <a:ext cx="3066366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 CLI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740060" y="2788471"/>
            <a:ext cx="41361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276999"/>
            <a:ext cx="5" cy="1294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843558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 CLI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5153226" y="1313747"/>
            <a:ext cx="2731142" cy="1224135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Prestart Hook</a:t>
            </a:r>
          </a:p>
          <a:p>
            <a:pPr algn="ctr"/>
            <a:r>
              <a:rPr lang="en-US" altLang="ko-KR" sz="1400" b="1"/>
              <a:t>STDIN : </a:t>
            </a:r>
            <a:r>
              <a:rPr lang="en-US" altLang="ko-KR" sz="1400"/>
              <a:t>Container Status</a:t>
            </a:r>
          </a:p>
          <a:p>
            <a:pPr algn="ctr"/>
            <a:r>
              <a:rPr lang="en-US" altLang="ko-KR" sz="1400"/>
              <a:t>(Init PID, Rootfs Path)</a:t>
            </a:r>
            <a:endParaRPr lang="en-US" altLang="ko-KR" sz="1400" b="1"/>
          </a:p>
          <a:p>
            <a:pPr algn="ctr"/>
            <a:r>
              <a:rPr lang="en-US" altLang="ko-KR" sz="1400" b="1"/>
              <a:t>ENV : </a:t>
            </a:r>
            <a:r>
              <a:rPr lang="en-US" altLang="ko-KR" sz="1400"/>
              <a:t>GPU, CUDA Config</a:t>
            </a:r>
          </a:p>
          <a:p>
            <a:pPr algn="ctr"/>
            <a:r>
              <a:rPr lang="en-US" altLang="ko-KR" sz="1400"/>
              <a:t>(GPU Device, CUDA Version)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07605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755576" y="987574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Namespace,</a:t>
            </a:r>
          </a:p>
          <a:p>
            <a:pPr algn="ctr"/>
            <a:r>
              <a:rPr lang="en-US" altLang="ko-KR" sz="1400"/>
              <a:t>Set rootfs (clone())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20359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987824" y="1471897"/>
            <a:ext cx="100295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Exec App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A5C8F-038F-4540-ACBF-D54373AE176E}"/>
              </a:ext>
            </a:extLst>
          </p:cNvPr>
          <p:cNvCxnSpPr>
            <a:cxnSpLocks/>
          </p:cNvCxnSpPr>
          <p:nvPr/>
        </p:nvCxnSpPr>
        <p:spPr>
          <a:xfrm flipH="1">
            <a:off x="2203107" y="1247237"/>
            <a:ext cx="1585056" cy="984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73694" y="1112349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</p:cNvCxnSpPr>
          <p:nvPr/>
        </p:nvCxnSpPr>
        <p:spPr>
          <a:xfrm flipH="1">
            <a:off x="1718313" y="942412"/>
            <a:ext cx="2075805" cy="1289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73694" y="76673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32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Lib/Toolkit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45019</TotalTime>
  <Words>299</Words>
  <Application>Microsoft Office PowerPoint</Application>
  <PresentationFormat>화면 슬라이드 쇼(16:9)</PresentationFormat>
  <Paragraphs>70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CUDA Container OCI Runtime Spec</vt:lpstr>
      <vt:lpstr>CUDA Container Init</vt:lpstr>
      <vt:lpstr>CUDA Container 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5937</cp:revision>
  <dcterms:created xsi:type="dcterms:W3CDTF">2006-10-05T04:04:58Z</dcterms:created>
  <dcterms:modified xsi:type="dcterms:W3CDTF">2019-12-17T16:21:25Z</dcterms:modified>
</cp:coreProperties>
</file>