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/>
              <a:t>calico-node 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672408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7844"/>
              </p:ext>
            </p:extLst>
          </p:nvPr>
        </p:nvGraphicFramePr>
        <p:xfrm>
          <a:off x="783596" y="2355726"/>
          <a:ext cx="325632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843557"/>
            <a:ext cx="3456384" cy="3672403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14685"/>
              </p:ext>
            </p:extLst>
          </p:nvPr>
        </p:nvGraphicFramePr>
        <p:xfrm>
          <a:off x="5104076" y="2355726"/>
          <a:ext cx="325632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05670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73358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sp>
        <p:nvSpPr>
          <p:cNvPr id="25" name="모서리가 둥근 직사각형 44">
            <a:extLst>
              <a:ext uri="{FF2B5EF4-FFF2-40B4-BE49-F238E27FC236}">
                <a16:creationId xmlns:a16="http://schemas.microsoft.com/office/drawing/2014/main" id="{67FBA169-6C87-4774-AF1E-4B581018FB6C}"/>
              </a:ext>
            </a:extLst>
          </p:cNvPr>
          <p:cNvSpPr/>
          <p:nvPr/>
        </p:nvSpPr>
        <p:spPr>
          <a:xfrm>
            <a:off x="6672092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flipH="1">
            <a:off x="6300192" y="3795886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757758" y="3795886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99BAD8E-D61B-46DC-8873-2F04EE15EA45}"/>
              </a:ext>
            </a:extLst>
          </p:cNvPr>
          <p:cNvSpPr/>
          <p:nvPr/>
        </p:nvSpPr>
        <p:spPr>
          <a:xfrm>
            <a:off x="5292080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</a:t>
            </a:r>
            <a:endParaRPr lang="ko-KR" altLang="en-US" sz="1400" dirty="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FDFF6683-3E9E-4991-A3CE-E3FE27351BFA}"/>
              </a:ext>
            </a:extLst>
          </p:cNvPr>
          <p:cNvSpPr/>
          <p:nvPr/>
        </p:nvSpPr>
        <p:spPr>
          <a:xfrm>
            <a:off x="2174945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46746</TotalTime>
  <Words>80</Words>
  <Application>Microsoft Office PowerPoint</Application>
  <PresentationFormat>화면 슬라이드 쇼(16:9)</PresentationFormat>
  <Paragraphs>55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Calico Component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6005</cp:revision>
  <dcterms:created xsi:type="dcterms:W3CDTF">2006-10-05T04:04:58Z</dcterms:created>
  <dcterms:modified xsi:type="dcterms:W3CDTF">2018-11-14T15:09:35Z</dcterms:modified>
</cp:coreProperties>
</file>