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9" r:id="rId2"/>
    <p:sldId id="36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211" autoAdjust="0"/>
  </p:normalViewPr>
  <p:slideViewPr>
    <p:cSldViewPr>
      <p:cViewPr>
        <p:scale>
          <a:sx n="150" d="100"/>
          <a:sy n="150" d="100"/>
        </p:scale>
        <p:origin x="-732" y="-21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54008" y="1149071"/>
            <a:ext cx="0" cy="1926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3475" y="771550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47731" y="1149071"/>
            <a:ext cx="0" cy="1926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47197" y="771550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54008" y="1469127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73546" y="1230600"/>
            <a:ext cx="335463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index.html</a:t>
            </a:r>
            <a:r>
              <a:rPr lang="en-US" altLang="ko-KR" sz="1100" dirty="0" smtClean="0"/>
              <a:t> HTTP/1.1</a:t>
            </a:r>
            <a:endParaRPr lang="en-US" altLang="ko-KR" sz="1100" dirty="0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2575139" y="2188205"/>
            <a:ext cx="3971711" cy="10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3546" y="1597104"/>
            <a:ext cx="3354638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 smtClean="0"/>
              <a:t>HTTP/1.1 200 OK</a:t>
            </a:r>
            <a:endParaRPr lang="en-US" altLang="ko-KR" sz="1100" dirty="0"/>
          </a:p>
          <a:p>
            <a:r>
              <a:rPr lang="en-US" altLang="ko-KR" sz="1100" dirty="0" smtClean="0"/>
              <a:t>Set-Cookie: name=</a:t>
            </a:r>
            <a:r>
              <a:rPr lang="en-US" altLang="ko-KR" sz="1100" dirty="0" err="1" smtClean="0"/>
              <a:t>supsup</a:t>
            </a:r>
            <a:r>
              <a:rPr lang="en-US" altLang="ko-KR" sz="1100" dirty="0" smtClean="0"/>
              <a:t>; </a:t>
            </a:r>
            <a:r>
              <a:rPr lang="en-US" altLang="ko-KR" sz="1100" dirty="0"/>
              <a:t>Expires=Wed, 21 Oct </a:t>
            </a:r>
            <a:r>
              <a:rPr lang="en-US" altLang="ko-KR" sz="1100" dirty="0" smtClean="0"/>
              <a:t>2018 09:99:00 </a:t>
            </a:r>
            <a:r>
              <a:rPr lang="en-US" altLang="ko-KR" sz="1100" dirty="0"/>
              <a:t>GMT</a:t>
            </a:r>
            <a:r>
              <a:rPr lang="en-US" altLang="ko-KR" sz="1100" dirty="0" smtClean="0"/>
              <a:t>; Domain=</a:t>
            </a:r>
            <a:r>
              <a:rPr lang="en-US" altLang="ko-KR" sz="1100" dirty="0" err="1" smtClean="0"/>
              <a:t>ssup2.com</a:t>
            </a:r>
            <a:r>
              <a:rPr lang="en-US" altLang="ko-KR" sz="1100" dirty="0" smtClean="0"/>
              <a:t>; Path=/</a:t>
            </a:r>
            <a:endParaRPr lang="en-US" altLang="ko-KR" sz="1100" dirty="0" smtClean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57200" y="-20538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Cookie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554008" y="275647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83675" y="2355726"/>
            <a:ext cx="3354637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</a:t>
            </a:r>
            <a:r>
              <a:rPr lang="en-US" altLang="ko-KR" sz="1100" dirty="0" smtClean="0"/>
              <a:t>/home/</a:t>
            </a:r>
            <a:r>
              <a:rPr lang="en-US" altLang="ko-KR" sz="1100" dirty="0" err="1" smtClean="0"/>
              <a:t>address</a:t>
            </a:r>
            <a:r>
              <a:rPr lang="en-US" altLang="ko-KR" sz="1100" dirty="0" err="1" smtClean="0"/>
              <a:t>.html</a:t>
            </a:r>
            <a:r>
              <a:rPr lang="en-US" altLang="ko-KR" sz="1100" dirty="0" smtClean="0"/>
              <a:t> HTTP/1.1</a:t>
            </a:r>
          </a:p>
          <a:p>
            <a:r>
              <a:rPr lang="en-US" altLang="ko-KR" sz="1100" dirty="0" smtClean="0"/>
              <a:t>Cookie: name=</a:t>
            </a:r>
            <a:r>
              <a:rPr lang="en-US" altLang="ko-KR" sz="1100" dirty="0" err="1" smtClean="0"/>
              <a:t>supsup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2445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54008" y="1149071"/>
            <a:ext cx="0" cy="1638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3475" y="771550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47731" y="1149071"/>
            <a:ext cx="0" cy="1638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47197" y="771550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54008" y="1469127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73546" y="1230600"/>
            <a:ext cx="335463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index.html</a:t>
            </a:r>
            <a:r>
              <a:rPr lang="en-US" altLang="ko-KR" sz="1100" dirty="0" smtClean="0"/>
              <a:t> HTTP/1.1</a:t>
            </a:r>
            <a:endParaRPr lang="en-US" altLang="ko-KR" sz="1100" dirty="0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2575139" y="1971442"/>
            <a:ext cx="3971711" cy="10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3546" y="1563638"/>
            <a:ext cx="3354638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 smtClean="0"/>
              <a:t>HTTP/1.1 200 OK</a:t>
            </a:r>
            <a:endParaRPr lang="en-US" altLang="ko-KR" sz="1100" dirty="0"/>
          </a:p>
          <a:p>
            <a:r>
              <a:rPr lang="en-US" altLang="ko-KR" sz="1100" dirty="0" smtClean="0"/>
              <a:t>Set-Cookie: </a:t>
            </a:r>
            <a:r>
              <a:rPr lang="en-US" altLang="ko-KR" sz="1100" dirty="0" err="1" smtClean="0"/>
              <a:t>JSESSIONID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ad41gGb1UE70TxB</a:t>
            </a:r>
            <a:r>
              <a:rPr lang="en-US" altLang="ko-KR" sz="1100" dirty="0" smtClean="0"/>
              <a:t>…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57200" y="-20538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Session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554008" y="2540454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83675" y="2139702"/>
            <a:ext cx="3354637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</a:t>
            </a:r>
            <a:r>
              <a:rPr lang="en-US" altLang="ko-KR" sz="1100" dirty="0" smtClean="0"/>
              <a:t>/home/</a:t>
            </a:r>
            <a:r>
              <a:rPr lang="en-US" altLang="ko-KR" sz="1100" dirty="0" err="1" smtClean="0"/>
              <a:t>address</a:t>
            </a:r>
            <a:r>
              <a:rPr lang="en-US" altLang="ko-KR" sz="1100" dirty="0" err="1" smtClean="0"/>
              <a:t>.html</a:t>
            </a:r>
            <a:r>
              <a:rPr lang="en-US" altLang="ko-KR" sz="1100" dirty="0" smtClean="0"/>
              <a:t> HTTP/1.1</a:t>
            </a:r>
          </a:p>
          <a:p>
            <a:r>
              <a:rPr lang="en-US" altLang="ko-KR" sz="1100" dirty="0" smtClean="0"/>
              <a:t>Cookie: </a:t>
            </a:r>
            <a:r>
              <a:rPr lang="en-US" altLang="ko-KR" sz="1100" dirty="0" err="1" smtClean="0"/>
              <a:t>JSESSIONID</a:t>
            </a:r>
            <a:r>
              <a:rPr lang="en-US" altLang="ko-KR" sz="1100" dirty="0" smtClean="0"/>
              <a:t>=</a:t>
            </a:r>
            <a:r>
              <a:rPr lang="en-US" altLang="ko-KR" sz="1100" dirty="0" err="1"/>
              <a:t>ad41gGb1UE70TxB</a:t>
            </a:r>
            <a:r>
              <a:rPr lang="en-US" altLang="ko-KR" sz="1100" dirty="0" smtClean="0"/>
              <a:t>…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2017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31925</TotalTime>
  <Words>55</Words>
  <Application>Microsoft Office PowerPoint</Application>
  <PresentationFormat>화면 슬라이드 쇼(16:9)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4684</cp:revision>
  <dcterms:created xsi:type="dcterms:W3CDTF">2006-10-05T04:04:58Z</dcterms:created>
  <dcterms:modified xsi:type="dcterms:W3CDTF">2018-05-09T00:52:05Z</dcterms:modified>
</cp:coreProperties>
</file>