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1" r:id="rId2"/>
    <p:sldId id="363" r:id="rId3"/>
    <p:sldId id="362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51" autoAdjust="0"/>
    <p:restoredTop sz="84211" autoAdjust="0"/>
  </p:normalViewPr>
  <p:slideViewPr>
    <p:cSldViewPr>
      <p:cViewPr>
        <p:scale>
          <a:sx n="150" d="100"/>
          <a:sy n="150" d="100"/>
        </p:scale>
        <p:origin x="2040" y="-27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E113C-8EFF-469E-A543-156E83B1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ZNode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4D8574-5090-4FCE-BA86-58DC5558ED81}"/>
              </a:ext>
            </a:extLst>
          </p:cNvPr>
          <p:cNvSpPr/>
          <p:nvPr/>
        </p:nvSpPr>
        <p:spPr>
          <a:xfrm>
            <a:off x="3635896" y="883196"/>
            <a:ext cx="1872208" cy="536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  /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F307B3E-EE3B-43E7-B7B4-EB026FBE1CB1}"/>
              </a:ext>
            </a:extLst>
          </p:cNvPr>
          <p:cNvSpPr/>
          <p:nvPr/>
        </p:nvSpPr>
        <p:spPr>
          <a:xfrm>
            <a:off x="5076056" y="1995686"/>
            <a:ext cx="1872208" cy="536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  /lock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B218F84-0017-4EBB-AEFC-33E581D605AF}"/>
              </a:ext>
            </a:extLst>
          </p:cNvPr>
          <p:cNvSpPr/>
          <p:nvPr/>
        </p:nvSpPr>
        <p:spPr>
          <a:xfrm>
            <a:off x="2123728" y="1995686"/>
            <a:ext cx="1872208" cy="536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  /machine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30EEE5D-04E4-4BD0-A6A0-EEA7B8A8FEC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059832" y="1419622"/>
            <a:ext cx="1512168" cy="5760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54C23AD-A83D-4583-9EC2-EF29469B62DC}"/>
              </a:ext>
            </a:extLst>
          </p:cNvPr>
          <p:cNvSpPr/>
          <p:nvPr/>
        </p:nvSpPr>
        <p:spPr>
          <a:xfrm>
            <a:off x="1342535" y="3800532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1CD9C8-92C9-42E6-B4DC-182FCAE5D45E}"/>
              </a:ext>
            </a:extLst>
          </p:cNvPr>
          <p:cNvSpPr/>
          <p:nvPr/>
        </p:nvSpPr>
        <p:spPr>
          <a:xfrm>
            <a:off x="3663383" y="3800532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4D0DB7-A316-4EA8-B3E6-4B559FF3EC56}"/>
              </a:ext>
            </a:extLst>
          </p:cNvPr>
          <p:cNvSpPr txBox="1"/>
          <p:nvPr/>
        </p:nvSpPr>
        <p:spPr>
          <a:xfrm>
            <a:off x="1636649" y="372387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Persistent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55683D-BDF2-4882-BFBE-6D886C0BBCC6}"/>
              </a:ext>
            </a:extLst>
          </p:cNvPr>
          <p:cNvSpPr txBox="1"/>
          <p:nvPr/>
        </p:nvSpPr>
        <p:spPr>
          <a:xfrm>
            <a:off x="3962752" y="372387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Ephemeral</a:t>
            </a:r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EECB00C-58D1-4D14-85D9-4B985BDAF0EC}"/>
              </a:ext>
            </a:extLst>
          </p:cNvPr>
          <p:cNvSpPr/>
          <p:nvPr/>
        </p:nvSpPr>
        <p:spPr>
          <a:xfrm>
            <a:off x="6288855" y="3800532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F4099-4D1B-4B61-8416-6724E09032C9}"/>
              </a:ext>
            </a:extLst>
          </p:cNvPr>
          <p:cNvSpPr txBox="1"/>
          <p:nvPr/>
        </p:nvSpPr>
        <p:spPr>
          <a:xfrm>
            <a:off x="6588224" y="372387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Sequence</a:t>
            </a:r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1191C7-CFE8-4685-8357-37F961D8C932}"/>
              </a:ext>
            </a:extLst>
          </p:cNvPr>
          <p:cNvSpPr/>
          <p:nvPr/>
        </p:nvSpPr>
        <p:spPr>
          <a:xfrm>
            <a:off x="5042872" y="1043397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C34A2BF-1C0E-4551-96A7-935A39276EB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72000" y="1419622"/>
            <a:ext cx="1440160" cy="5760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AB805E48-56EC-462F-8F88-B77DBDAEA032}"/>
              </a:ext>
            </a:extLst>
          </p:cNvPr>
          <p:cNvSpPr/>
          <p:nvPr/>
        </p:nvSpPr>
        <p:spPr>
          <a:xfrm>
            <a:off x="3563888" y="2159186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6A05172-023C-40D9-B4F6-D1095DD070EE}"/>
              </a:ext>
            </a:extLst>
          </p:cNvPr>
          <p:cNvSpPr/>
          <p:nvPr/>
        </p:nvSpPr>
        <p:spPr>
          <a:xfrm>
            <a:off x="6588224" y="2159186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84AD3EE-3432-48E7-9C2B-DEC1A8E94152}"/>
              </a:ext>
            </a:extLst>
          </p:cNvPr>
          <p:cNvSpPr/>
          <p:nvPr/>
        </p:nvSpPr>
        <p:spPr>
          <a:xfrm>
            <a:off x="395536" y="3057856"/>
            <a:ext cx="1872208" cy="536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  /A</a:t>
            </a:r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2DE2FCD-640C-4D1F-8848-BB88AE8C3848}"/>
              </a:ext>
            </a:extLst>
          </p:cNvPr>
          <p:cNvSpPr/>
          <p:nvPr/>
        </p:nvSpPr>
        <p:spPr>
          <a:xfrm>
            <a:off x="1835696" y="3221356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DC8BE95-39E3-4BD5-8A84-056C47E2F6E1}"/>
              </a:ext>
            </a:extLst>
          </p:cNvPr>
          <p:cNvSpPr/>
          <p:nvPr/>
        </p:nvSpPr>
        <p:spPr>
          <a:xfrm>
            <a:off x="2555776" y="3057856"/>
            <a:ext cx="1872208" cy="536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  /B</a:t>
            </a:r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06E4DE5-26A1-4BF4-A8B8-9475EFD0938A}"/>
              </a:ext>
            </a:extLst>
          </p:cNvPr>
          <p:cNvSpPr/>
          <p:nvPr/>
        </p:nvSpPr>
        <p:spPr>
          <a:xfrm>
            <a:off x="3995936" y="3221356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725C9EB-4758-4F33-A179-B4CBFDFD65BD}"/>
              </a:ext>
            </a:extLst>
          </p:cNvPr>
          <p:cNvSpPr/>
          <p:nvPr/>
        </p:nvSpPr>
        <p:spPr>
          <a:xfrm>
            <a:off x="4716016" y="3057856"/>
            <a:ext cx="1872208" cy="536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  /lock0001</a:t>
            </a:r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CED2F37-F743-4B8D-BB28-6566A4186EC6}"/>
              </a:ext>
            </a:extLst>
          </p:cNvPr>
          <p:cNvSpPr/>
          <p:nvPr/>
        </p:nvSpPr>
        <p:spPr>
          <a:xfrm>
            <a:off x="6023497" y="3221356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DCA4008-985A-48AB-8D7A-4DAA34A39F57}"/>
              </a:ext>
            </a:extLst>
          </p:cNvPr>
          <p:cNvSpPr/>
          <p:nvPr/>
        </p:nvSpPr>
        <p:spPr>
          <a:xfrm>
            <a:off x="6876258" y="3057856"/>
            <a:ext cx="1872208" cy="536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  /lock0002</a:t>
            </a:r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1F831D9-3DC8-45D8-8145-CCC6D207A10E}"/>
              </a:ext>
            </a:extLst>
          </p:cNvPr>
          <p:cNvSpPr/>
          <p:nvPr/>
        </p:nvSpPr>
        <p:spPr>
          <a:xfrm>
            <a:off x="8172400" y="3221356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8A4C92-4283-4529-9073-2979877B15DC}"/>
              </a:ext>
            </a:extLst>
          </p:cNvPr>
          <p:cNvSpPr/>
          <p:nvPr/>
        </p:nvSpPr>
        <p:spPr>
          <a:xfrm>
            <a:off x="6300192" y="3218057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E9637BA-7C1F-4C21-8010-FED97C6C105B}"/>
              </a:ext>
            </a:extLst>
          </p:cNvPr>
          <p:cNvSpPr/>
          <p:nvPr/>
        </p:nvSpPr>
        <p:spPr>
          <a:xfrm>
            <a:off x="8456337" y="3218057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1111208-2601-405B-BB66-C5673F0A52F1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flipH="1">
            <a:off x="1331640" y="2532112"/>
            <a:ext cx="1728192" cy="5257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73BAEA7-1AE9-4CA0-9B86-4CE96A5570C0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>
            <a:off x="3059832" y="2532112"/>
            <a:ext cx="432048" cy="5257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5950B6B-A227-4509-9E53-41A7EE9B1F77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 flipH="1">
            <a:off x="5652120" y="2532112"/>
            <a:ext cx="360040" cy="5257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F4F7E99-CF79-42EA-8558-274E0AC0AB8F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>
            <a:off x="6012160" y="2532112"/>
            <a:ext cx="1800202" cy="5257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2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E113C-8EFF-469E-A543-156E83B1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Watcher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4D8574-5090-4FCE-BA86-58DC5558ED81}"/>
              </a:ext>
            </a:extLst>
          </p:cNvPr>
          <p:cNvSpPr/>
          <p:nvPr/>
        </p:nvSpPr>
        <p:spPr>
          <a:xfrm>
            <a:off x="3887924" y="1304214"/>
            <a:ext cx="1440160" cy="968468"/>
          </a:xfrm>
          <a:prstGeom prst="roundRect">
            <a:avLst>
              <a:gd name="adj" fmla="val 84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</a:p>
          <a:p>
            <a:pPr algn="ctr"/>
            <a:r>
              <a:rPr lang="en-US" altLang="ko-KR" sz="1400"/>
              <a:t>Server Cluster</a:t>
            </a:r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8DB58D-75DA-4439-9957-6120956C1740}"/>
              </a:ext>
            </a:extLst>
          </p:cNvPr>
          <p:cNvSpPr/>
          <p:nvPr/>
        </p:nvSpPr>
        <p:spPr>
          <a:xfrm>
            <a:off x="611560" y="1304214"/>
            <a:ext cx="1440160" cy="968468"/>
          </a:xfrm>
          <a:prstGeom prst="roundRect">
            <a:avLst>
              <a:gd name="adj" fmla="val 84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</a:p>
          <a:p>
            <a:pPr algn="ctr"/>
            <a:r>
              <a:rPr lang="en-US" altLang="ko-KR" sz="1400"/>
              <a:t>Client A</a:t>
            </a:r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26A1ED2-A250-4FDC-819F-FFC206748DDF}"/>
              </a:ext>
            </a:extLst>
          </p:cNvPr>
          <p:cNvSpPr/>
          <p:nvPr/>
        </p:nvSpPr>
        <p:spPr>
          <a:xfrm>
            <a:off x="7092280" y="1304214"/>
            <a:ext cx="1440160" cy="968468"/>
          </a:xfrm>
          <a:prstGeom prst="roundRect">
            <a:avLst>
              <a:gd name="adj" fmla="val 84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</a:p>
          <a:p>
            <a:pPr algn="ctr"/>
            <a:r>
              <a:rPr lang="en-US" altLang="ko-KR" sz="1400"/>
              <a:t>Client B</a:t>
            </a:r>
            <a:endParaRPr lang="ko-KR" altLang="en-US" sz="14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CC2B74-5043-4847-9454-5E5E2F488710}"/>
              </a:ext>
            </a:extLst>
          </p:cNvPr>
          <p:cNvCxnSpPr>
            <a:cxnSpLocks/>
          </p:cNvCxnSpPr>
          <p:nvPr/>
        </p:nvCxnSpPr>
        <p:spPr>
          <a:xfrm flipH="1">
            <a:off x="2051720" y="1552605"/>
            <a:ext cx="1836204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2C71D8-3FEF-4DB7-87DC-F05D1B3B07C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328084" y="1788448"/>
            <a:ext cx="1764196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E8AFFD4-AFD7-4034-94CC-347B54C255F3}"/>
              </a:ext>
            </a:extLst>
          </p:cNvPr>
          <p:cNvCxnSpPr>
            <a:cxnSpLocks/>
          </p:cNvCxnSpPr>
          <p:nvPr/>
        </p:nvCxnSpPr>
        <p:spPr>
          <a:xfrm flipH="1">
            <a:off x="2051720" y="2056661"/>
            <a:ext cx="1836204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4AF47D-636C-44C9-8FB6-F3C8D5273674}"/>
              </a:ext>
            </a:extLst>
          </p:cNvPr>
          <p:cNvSpPr txBox="1"/>
          <p:nvPr/>
        </p:nvSpPr>
        <p:spPr>
          <a:xfrm>
            <a:off x="2213738" y="127560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1. Regist watcher </a:t>
            </a:r>
            <a:endParaRPr lang="ko-KR" alt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D6EEF6-4FF0-4CBC-A97E-CE3CB12D3E3C}"/>
              </a:ext>
            </a:extLst>
          </p:cNvPr>
          <p:cNvSpPr txBox="1"/>
          <p:nvPr/>
        </p:nvSpPr>
        <p:spPr>
          <a:xfrm>
            <a:off x="2321750" y="1778327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3. Send event</a:t>
            </a:r>
            <a:endParaRPr lang="ko-KR" alt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FB2844-760D-4B5A-82EE-32A1D7C83A77}"/>
              </a:ext>
            </a:extLst>
          </p:cNvPr>
          <p:cNvSpPr txBox="1"/>
          <p:nvPr/>
        </p:nvSpPr>
        <p:spPr>
          <a:xfrm>
            <a:off x="5490102" y="150674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2. Modify ZNode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6305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E113C-8EFF-469E-A543-156E83B1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0E6F83-CE44-4C59-9D75-DFA1CCD09D72}"/>
              </a:ext>
            </a:extLst>
          </p:cNvPr>
          <p:cNvSpPr/>
          <p:nvPr/>
        </p:nvSpPr>
        <p:spPr>
          <a:xfrm>
            <a:off x="1835696" y="915566"/>
            <a:ext cx="5472608" cy="2592288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ZooKeeper Server Cluster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CFC2A45-F33C-489C-9A09-8CAD1EFF231E}"/>
              </a:ext>
            </a:extLst>
          </p:cNvPr>
          <p:cNvSpPr/>
          <p:nvPr/>
        </p:nvSpPr>
        <p:spPr>
          <a:xfrm>
            <a:off x="2195736" y="3795886"/>
            <a:ext cx="1224136" cy="360040"/>
          </a:xfrm>
          <a:prstGeom prst="roundRect">
            <a:avLst>
              <a:gd name="adj" fmla="val 165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2096D33-E0BF-4E82-ACB9-E0FFD6908FDD}"/>
              </a:ext>
            </a:extLst>
          </p:cNvPr>
          <p:cNvGrpSpPr/>
          <p:nvPr/>
        </p:nvGrpSpPr>
        <p:grpSpPr>
          <a:xfrm>
            <a:off x="3851920" y="1563638"/>
            <a:ext cx="1440160" cy="1872208"/>
            <a:chOff x="3851920" y="1491630"/>
            <a:chExt cx="1440160" cy="187220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6852A17-AC04-40EB-80A9-8683866940FE}"/>
                </a:ext>
              </a:extLst>
            </p:cNvPr>
            <p:cNvSpPr/>
            <p:nvPr/>
          </p:nvSpPr>
          <p:spPr>
            <a:xfrm>
              <a:off x="3851920" y="1491630"/>
              <a:ext cx="1440160" cy="1872208"/>
            </a:xfrm>
            <a:prstGeom prst="roundRect">
              <a:avLst>
                <a:gd name="adj" fmla="val 775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Server (Leader)</a:t>
              </a:r>
              <a:endParaRPr lang="ko-KR" altLang="en-US" sz="140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713BE2D-51AA-4B62-8BE2-CC6856300961}"/>
                </a:ext>
              </a:extLst>
            </p:cNvPr>
            <p:cNvSpPr/>
            <p:nvPr/>
          </p:nvSpPr>
          <p:spPr>
            <a:xfrm>
              <a:off x="3959932" y="1851669"/>
              <a:ext cx="1224136" cy="403613"/>
            </a:xfrm>
            <a:prstGeom prst="roundRect">
              <a:avLst>
                <a:gd name="adj" fmla="val 165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Request</a:t>
              </a:r>
            </a:p>
            <a:p>
              <a:pPr algn="ctr"/>
              <a:r>
                <a:rPr lang="en-US" altLang="ko-KR" sz="1400"/>
                <a:t>Processor</a:t>
              </a:r>
              <a:endParaRPr lang="ko-KR" altLang="en-US" sz="14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D014AC8-CD3B-4568-A54C-CB4BC42F13DB}"/>
                </a:ext>
              </a:extLst>
            </p:cNvPr>
            <p:cNvSpPr/>
            <p:nvPr/>
          </p:nvSpPr>
          <p:spPr>
            <a:xfrm>
              <a:off x="3959932" y="2334136"/>
              <a:ext cx="1224136" cy="423428"/>
            </a:xfrm>
            <a:prstGeom prst="roundRect">
              <a:avLst>
                <a:gd name="adj" fmla="val 165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Atomic</a:t>
              </a:r>
            </a:p>
            <a:p>
              <a:pPr algn="ctr"/>
              <a:r>
                <a:rPr lang="en-US" altLang="ko-KR" sz="1400"/>
                <a:t>Broadcast</a:t>
              </a:r>
              <a:endParaRPr lang="ko-KR" altLang="en-US" sz="14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0FEABC1-554F-4DFC-9F24-F07573C14B17}"/>
                </a:ext>
              </a:extLst>
            </p:cNvPr>
            <p:cNvSpPr/>
            <p:nvPr/>
          </p:nvSpPr>
          <p:spPr>
            <a:xfrm>
              <a:off x="3959932" y="2836418"/>
              <a:ext cx="1224136" cy="423428"/>
            </a:xfrm>
            <a:prstGeom prst="roundRect">
              <a:avLst>
                <a:gd name="adj" fmla="val 165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In-memory DB</a:t>
              </a:r>
              <a:endParaRPr lang="ko-KR" altLang="en-US" sz="14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67668D-242C-4CA1-A32B-71CB2D134875}"/>
              </a:ext>
            </a:extLst>
          </p:cNvPr>
          <p:cNvGrpSpPr/>
          <p:nvPr/>
        </p:nvGrpSpPr>
        <p:grpSpPr>
          <a:xfrm>
            <a:off x="2087724" y="1563638"/>
            <a:ext cx="1440160" cy="1872208"/>
            <a:chOff x="3851920" y="1491630"/>
            <a:chExt cx="1440160" cy="1872208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E53B5B9-F99B-41DF-8BC9-C03189AD720B}"/>
                </a:ext>
              </a:extLst>
            </p:cNvPr>
            <p:cNvSpPr/>
            <p:nvPr/>
          </p:nvSpPr>
          <p:spPr>
            <a:xfrm>
              <a:off x="3851920" y="1491630"/>
              <a:ext cx="1440160" cy="1872208"/>
            </a:xfrm>
            <a:prstGeom prst="roundRect">
              <a:avLst>
                <a:gd name="adj" fmla="val 775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Server (Follower)</a:t>
              </a:r>
              <a:endParaRPr lang="ko-KR" altLang="en-US" sz="14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E6F0662-FB02-492B-9356-C94555156498}"/>
                </a:ext>
              </a:extLst>
            </p:cNvPr>
            <p:cNvSpPr/>
            <p:nvPr/>
          </p:nvSpPr>
          <p:spPr>
            <a:xfrm>
              <a:off x="3959932" y="2334136"/>
              <a:ext cx="1224136" cy="423428"/>
            </a:xfrm>
            <a:prstGeom prst="roundRect">
              <a:avLst>
                <a:gd name="adj" fmla="val 165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Atomic</a:t>
              </a:r>
            </a:p>
            <a:p>
              <a:pPr algn="ctr"/>
              <a:r>
                <a:rPr lang="en-US" altLang="ko-KR" sz="1400"/>
                <a:t>Broadcast</a:t>
              </a:r>
              <a:endParaRPr lang="ko-KR" altLang="en-US" sz="14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327C42B-73EF-4294-B5D7-5018050BE383}"/>
                </a:ext>
              </a:extLst>
            </p:cNvPr>
            <p:cNvSpPr/>
            <p:nvPr/>
          </p:nvSpPr>
          <p:spPr>
            <a:xfrm>
              <a:off x="3959932" y="2836418"/>
              <a:ext cx="1224136" cy="423428"/>
            </a:xfrm>
            <a:prstGeom prst="roundRect">
              <a:avLst>
                <a:gd name="adj" fmla="val 165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In-memory DB</a:t>
              </a:r>
              <a:endParaRPr lang="ko-KR" altLang="en-US" sz="14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2B1820-0EA6-48E6-8A23-88B441C8C21A}"/>
              </a:ext>
            </a:extLst>
          </p:cNvPr>
          <p:cNvGrpSpPr/>
          <p:nvPr/>
        </p:nvGrpSpPr>
        <p:grpSpPr>
          <a:xfrm>
            <a:off x="5614723" y="1563638"/>
            <a:ext cx="1440160" cy="1872208"/>
            <a:chOff x="3851920" y="1491630"/>
            <a:chExt cx="1440160" cy="187220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1146251-E095-421F-BAB1-FBE5FB04D3AF}"/>
                </a:ext>
              </a:extLst>
            </p:cNvPr>
            <p:cNvSpPr/>
            <p:nvPr/>
          </p:nvSpPr>
          <p:spPr>
            <a:xfrm>
              <a:off x="3851920" y="1491630"/>
              <a:ext cx="1440160" cy="1872208"/>
            </a:xfrm>
            <a:prstGeom prst="roundRect">
              <a:avLst>
                <a:gd name="adj" fmla="val 775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Server</a:t>
              </a:r>
            </a:p>
            <a:p>
              <a:pPr algn="ctr"/>
              <a:r>
                <a:rPr lang="en-US" altLang="ko-KR" sz="1400"/>
                <a:t>(Follower)</a:t>
              </a:r>
              <a:endParaRPr lang="ko-KR" altLang="en-US" sz="14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3D99C3C-83D5-41A5-B9E9-6418EBD687A1}"/>
                </a:ext>
              </a:extLst>
            </p:cNvPr>
            <p:cNvSpPr/>
            <p:nvPr/>
          </p:nvSpPr>
          <p:spPr>
            <a:xfrm>
              <a:off x="3959932" y="2334136"/>
              <a:ext cx="1224136" cy="423428"/>
            </a:xfrm>
            <a:prstGeom prst="roundRect">
              <a:avLst>
                <a:gd name="adj" fmla="val 165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Atomic</a:t>
              </a:r>
            </a:p>
            <a:p>
              <a:pPr algn="ctr"/>
              <a:r>
                <a:rPr lang="en-US" altLang="ko-KR" sz="1400"/>
                <a:t>Broadcast</a:t>
              </a:r>
              <a:endParaRPr lang="ko-KR" altLang="en-US" sz="14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5ED782E-E2FE-40FB-BE2F-25F4970B57C1}"/>
                </a:ext>
              </a:extLst>
            </p:cNvPr>
            <p:cNvSpPr/>
            <p:nvPr/>
          </p:nvSpPr>
          <p:spPr>
            <a:xfrm>
              <a:off x="3959932" y="2836418"/>
              <a:ext cx="1224136" cy="423428"/>
            </a:xfrm>
            <a:prstGeom prst="roundRect">
              <a:avLst>
                <a:gd name="adj" fmla="val 165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In-memory DB</a:t>
              </a:r>
              <a:endParaRPr lang="ko-KR" altLang="en-US" sz="1400"/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07C842B-DFDE-4B15-A9A4-2E6D9F6613EB}"/>
              </a:ext>
            </a:extLst>
          </p:cNvPr>
          <p:cNvCxnSpPr>
            <a:cxnSpLocks/>
            <a:stCxn id="12" idx="1"/>
            <a:endCxn id="18" idx="3"/>
          </p:cNvCxnSpPr>
          <p:nvPr/>
        </p:nvCxnSpPr>
        <p:spPr>
          <a:xfrm flipH="1">
            <a:off x="3419872" y="2617858"/>
            <a:ext cx="540060" cy="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2C151D0-A00E-4E95-80DA-AA9A7556F2DF}"/>
              </a:ext>
            </a:extLst>
          </p:cNvPr>
          <p:cNvCxnSpPr>
            <a:cxnSpLocks/>
            <a:stCxn id="23" idx="1"/>
            <a:endCxn id="12" idx="3"/>
          </p:cNvCxnSpPr>
          <p:nvPr/>
        </p:nvCxnSpPr>
        <p:spPr>
          <a:xfrm flipH="1">
            <a:off x="5184068" y="2617858"/>
            <a:ext cx="538667" cy="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BD282B5-2C99-48F9-9D67-1686E38F4D0C}"/>
              </a:ext>
            </a:extLst>
          </p:cNvPr>
          <p:cNvSpPr/>
          <p:nvPr/>
        </p:nvSpPr>
        <p:spPr>
          <a:xfrm>
            <a:off x="431540" y="3795886"/>
            <a:ext cx="1224136" cy="360040"/>
          </a:xfrm>
          <a:prstGeom prst="roundRect">
            <a:avLst>
              <a:gd name="adj" fmla="val 165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549F8BC-7FBC-448B-BF57-664D50F546CB}"/>
              </a:ext>
            </a:extLst>
          </p:cNvPr>
          <p:cNvSpPr/>
          <p:nvPr/>
        </p:nvSpPr>
        <p:spPr>
          <a:xfrm>
            <a:off x="3959932" y="3795886"/>
            <a:ext cx="1224136" cy="360040"/>
          </a:xfrm>
          <a:prstGeom prst="roundRect">
            <a:avLst>
              <a:gd name="adj" fmla="val 165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6DFF6F3-AE22-44D4-BCA0-57C58B4B291F}"/>
              </a:ext>
            </a:extLst>
          </p:cNvPr>
          <p:cNvSpPr/>
          <p:nvPr/>
        </p:nvSpPr>
        <p:spPr>
          <a:xfrm>
            <a:off x="5722735" y="3795886"/>
            <a:ext cx="1224136" cy="360040"/>
          </a:xfrm>
          <a:prstGeom prst="roundRect">
            <a:avLst>
              <a:gd name="adj" fmla="val 165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EDC21EF-F3AA-4BC1-B28F-725DBACADEDB}"/>
              </a:ext>
            </a:extLst>
          </p:cNvPr>
          <p:cNvSpPr/>
          <p:nvPr/>
        </p:nvSpPr>
        <p:spPr>
          <a:xfrm>
            <a:off x="7488324" y="3795886"/>
            <a:ext cx="1224136" cy="360040"/>
          </a:xfrm>
          <a:prstGeom prst="roundRect">
            <a:avLst>
              <a:gd name="adj" fmla="val 165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7653466-D302-4149-AD5B-95FB2A0647F7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1043608" y="3435846"/>
            <a:ext cx="1764196" cy="36004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22583DC-27B9-449A-83F3-32CAF9514630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>
            <a:off x="2807804" y="3435846"/>
            <a:ext cx="0" cy="36004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E64702F-CB36-4356-8CFE-1F5C751ADDC4}"/>
              </a:ext>
            </a:extLst>
          </p:cNvPr>
          <p:cNvCxnSpPr>
            <a:cxnSpLocks/>
            <a:stCxn id="21" idx="2"/>
            <a:endCxn id="35" idx="0"/>
          </p:cNvCxnSpPr>
          <p:nvPr/>
        </p:nvCxnSpPr>
        <p:spPr>
          <a:xfrm>
            <a:off x="6334803" y="3435846"/>
            <a:ext cx="1765589" cy="36004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88D9B4D-1B0B-4C3A-85D5-9AF733DD48C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4572000" y="3435846"/>
            <a:ext cx="1762803" cy="36004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D4FB8E2-F675-4ECA-9514-C9C24001B20E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>
            <a:off x="4572000" y="3435846"/>
            <a:ext cx="0" cy="36004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원호 54">
            <a:extLst>
              <a:ext uri="{FF2B5EF4-FFF2-40B4-BE49-F238E27FC236}">
                <a16:creationId xmlns:a16="http://schemas.microsoft.com/office/drawing/2014/main" id="{DC65D694-6434-4793-AC01-B38208DAD8A5}"/>
              </a:ext>
            </a:extLst>
          </p:cNvPr>
          <p:cNvSpPr/>
          <p:nvPr/>
        </p:nvSpPr>
        <p:spPr>
          <a:xfrm>
            <a:off x="2807804" y="1315629"/>
            <a:ext cx="1764196" cy="504056"/>
          </a:xfrm>
          <a:prstGeom prst="arc">
            <a:avLst>
              <a:gd name="adj1" fmla="val 10780065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원호 57">
            <a:extLst>
              <a:ext uri="{FF2B5EF4-FFF2-40B4-BE49-F238E27FC236}">
                <a16:creationId xmlns:a16="http://schemas.microsoft.com/office/drawing/2014/main" id="{3DDBF67A-4B1F-4F3F-ADD3-7351E5898000}"/>
              </a:ext>
            </a:extLst>
          </p:cNvPr>
          <p:cNvSpPr/>
          <p:nvPr/>
        </p:nvSpPr>
        <p:spPr>
          <a:xfrm flipH="1">
            <a:off x="4571999" y="1315629"/>
            <a:ext cx="1762803" cy="504056"/>
          </a:xfrm>
          <a:prstGeom prst="arc">
            <a:avLst>
              <a:gd name="adj1" fmla="val 10780065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EA943B7-1BAA-445A-BD56-3C5AF06163AD}"/>
              </a:ext>
            </a:extLst>
          </p:cNvPr>
          <p:cNvSpPr txBox="1"/>
          <p:nvPr/>
        </p:nvSpPr>
        <p:spPr>
          <a:xfrm>
            <a:off x="2267744" y="1029965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Write </a:t>
            </a:r>
          </a:p>
          <a:p>
            <a:pPr algn="ctr"/>
            <a:r>
              <a:rPr lang="en-US" altLang="ko-KR" sz="1200"/>
              <a:t>Request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7284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32548</TotalTime>
  <Words>83</Words>
  <Application>Microsoft Office PowerPoint</Application>
  <PresentationFormat>화면 슬라이드 쇼(16:9)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ZNode</vt:lpstr>
      <vt:lpstr>Watcher</vt:lpstr>
      <vt:lpstr>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4793</cp:revision>
  <dcterms:created xsi:type="dcterms:W3CDTF">2006-10-05T04:04:58Z</dcterms:created>
  <dcterms:modified xsi:type="dcterms:W3CDTF">2018-03-20T15:32:52Z</dcterms:modified>
</cp:coreProperties>
</file>