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6758" autoAdjust="0"/>
  </p:normalViewPr>
  <p:slideViewPr>
    <p:cSldViewPr>
      <p:cViewPr varScale="1">
        <p:scale>
          <a:sx n="153" d="100"/>
          <a:sy n="153" d="100"/>
        </p:scale>
        <p:origin x="-642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/>
          <p:cNvSpPr/>
          <p:nvPr/>
        </p:nvSpPr>
        <p:spPr>
          <a:xfrm>
            <a:off x="3563888" y="1707654"/>
            <a:ext cx="3672408" cy="2376264"/>
          </a:xfrm>
          <a:prstGeom prst="roundRect">
            <a:avLst>
              <a:gd name="adj" fmla="val 54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Servlet Container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Servlet, Servlet Container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2427734"/>
            <a:ext cx="1224136" cy="648072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 Browser</a:t>
            </a:r>
            <a:endParaRPr lang="ko-KR" altLang="en-US" sz="14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79712" y="2427734"/>
            <a:ext cx="1224136" cy="648072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Server</a:t>
            </a:r>
            <a:endParaRPr lang="ko-KR" altLang="en-US" sz="14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707904" y="1851670"/>
            <a:ext cx="1224136" cy="1800200"/>
          </a:xfrm>
          <a:prstGeom prst="roundRect">
            <a:avLst>
              <a:gd name="adj" fmla="val 78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Server</a:t>
            </a:r>
            <a:endParaRPr lang="ko-KR" altLang="en-US" sz="14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148064" y="1851670"/>
            <a:ext cx="1944216" cy="1800200"/>
          </a:xfrm>
          <a:prstGeom prst="roundRect">
            <a:avLst>
              <a:gd name="adj" fmla="val 54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 smtClean="0"/>
              <a:t>Servlet Container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96336" y="2427734"/>
            <a:ext cx="1224136" cy="648072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DB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257175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203848" y="257175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547664" y="2931790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203848" y="289578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55776" y="1966069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HTTP </a:t>
            </a:r>
          </a:p>
          <a:p>
            <a:pPr algn="ctr"/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97614" y="1966068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HTTP </a:t>
            </a:r>
          </a:p>
          <a:p>
            <a:pPr algn="ctr"/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97614" y="3075806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HTTP </a:t>
            </a:r>
          </a:p>
          <a:p>
            <a:pPr algn="ctr"/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555776" y="3075806"/>
            <a:ext cx="133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HTTP </a:t>
            </a:r>
          </a:p>
          <a:p>
            <a:pPr algn="ctr"/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4932040" y="2571750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932040" y="2895786"/>
            <a:ext cx="216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7092280" y="2571750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7092280" y="2895786"/>
            <a:ext cx="50405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5292080" y="1995687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Servlet</a:t>
            </a:r>
            <a:endParaRPr lang="ko-KR" altLang="en-US" sz="12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228184" y="1995687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Servlet</a:t>
            </a:r>
            <a:endParaRPr lang="ko-KR" altLang="en-US" sz="12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292080" y="2535746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Servlet</a:t>
            </a:r>
            <a:endParaRPr lang="ko-KR" altLang="en-US" sz="12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2535746"/>
            <a:ext cx="720080" cy="360040"/>
          </a:xfrm>
          <a:prstGeom prst="roundRect">
            <a:avLst>
              <a:gd name="adj" fmla="val 109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Servlet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32424</TotalTime>
  <Words>28</Words>
  <Application>Microsoft Office PowerPoint</Application>
  <PresentationFormat>화면 슬라이드 쇼(16:9)</PresentationFormat>
  <Paragraphs>22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Servlet, Servlet Container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4808</cp:revision>
  <dcterms:created xsi:type="dcterms:W3CDTF">2006-10-05T04:04:58Z</dcterms:created>
  <dcterms:modified xsi:type="dcterms:W3CDTF">2017-12-05T02:42:56Z</dcterms:modified>
</cp:coreProperties>
</file>