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8" r:id="rId2"/>
    <p:sldId id="424" r:id="rId3"/>
    <p:sldId id="425" r:id="rId4"/>
    <p:sldId id="428" r:id="rId5"/>
    <p:sldId id="429" r:id="rId6"/>
    <p:sldId id="430" r:id="rId7"/>
    <p:sldId id="431" r:id="rId8"/>
    <p:sldId id="427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87354" autoAdjust="0"/>
  </p:normalViewPr>
  <p:slideViewPr>
    <p:cSldViewPr>
      <p:cViewPr varScale="1">
        <p:scale>
          <a:sx n="151" d="100"/>
          <a:sy n="151" d="100"/>
        </p:scale>
        <p:origin x="2142" y="22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4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2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PG, CRUSH</a:t>
            </a:r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80C557-B871-4C9D-81EE-E6D05FCBFECB}"/>
              </a:ext>
            </a:extLst>
          </p:cNvPr>
          <p:cNvSpPr/>
          <p:nvPr/>
        </p:nvSpPr>
        <p:spPr>
          <a:xfrm>
            <a:off x="4709192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910D563-B245-4322-8624-456355705242}"/>
              </a:ext>
            </a:extLst>
          </p:cNvPr>
          <p:cNvSpPr/>
          <p:nvPr/>
        </p:nvSpPr>
        <p:spPr>
          <a:xfrm>
            <a:off x="31866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409C420-04B0-4F69-92DB-1B3D188BF92F}"/>
              </a:ext>
            </a:extLst>
          </p:cNvPr>
          <p:cNvSpPr/>
          <p:nvPr/>
        </p:nvSpPr>
        <p:spPr>
          <a:xfrm>
            <a:off x="2415280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225B4F-1E1D-4758-900F-FC51AF96C0B4}"/>
              </a:ext>
            </a:extLst>
          </p:cNvPr>
          <p:cNvSpPr/>
          <p:nvPr/>
        </p:nvSpPr>
        <p:spPr>
          <a:xfrm>
            <a:off x="4709192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ED453FC-2270-4CEB-8E03-2B4CD09100D9}"/>
              </a:ext>
            </a:extLst>
          </p:cNvPr>
          <p:cNvSpPr/>
          <p:nvPr/>
        </p:nvSpPr>
        <p:spPr>
          <a:xfrm>
            <a:off x="3947936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6D3FC-635C-4969-B57B-76B2D3228A85}"/>
              </a:ext>
            </a:extLst>
          </p:cNvPr>
          <p:cNvSpPr/>
          <p:nvPr/>
        </p:nvSpPr>
        <p:spPr>
          <a:xfrm>
            <a:off x="24152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D231CB9-F797-4B8F-8236-92AE677A2873}"/>
              </a:ext>
            </a:extLst>
          </p:cNvPr>
          <p:cNvSpPr/>
          <p:nvPr/>
        </p:nvSpPr>
        <p:spPr>
          <a:xfrm>
            <a:off x="2788723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2C5E9-3199-4005-9E4B-D897DED12C4B}"/>
              </a:ext>
            </a:extLst>
          </p:cNvPr>
          <p:cNvSpPr/>
          <p:nvPr/>
        </p:nvSpPr>
        <p:spPr>
          <a:xfrm>
            <a:off x="1738172" y="1243912"/>
            <a:ext cx="703158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File</a:t>
            </a:r>
            <a:endParaRPr lang="ko-KR" altLang="en-US" sz="140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40D6CFE-9284-41FF-90EA-3F9CACAC06A2}"/>
              </a:ext>
            </a:extLst>
          </p:cNvPr>
          <p:cNvSpPr/>
          <p:nvPr/>
        </p:nvSpPr>
        <p:spPr>
          <a:xfrm>
            <a:off x="3724827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8076751-D353-4462-9752-3EA81A39230F}"/>
              </a:ext>
            </a:extLst>
          </p:cNvPr>
          <p:cNvSpPr/>
          <p:nvPr/>
        </p:nvSpPr>
        <p:spPr>
          <a:xfrm>
            <a:off x="4660931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6DDD8D1-DF60-4B07-87F3-D1F80BFE517B}"/>
              </a:ext>
            </a:extLst>
          </p:cNvPr>
          <p:cNvSpPr/>
          <p:nvPr/>
        </p:nvSpPr>
        <p:spPr>
          <a:xfrm>
            <a:off x="5597035" y="1242388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A4F92BA-7E5B-4F1F-99EB-4C4CAACF0566}"/>
              </a:ext>
            </a:extLst>
          </p:cNvPr>
          <p:cNvSpPr/>
          <p:nvPr/>
        </p:nvSpPr>
        <p:spPr>
          <a:xfrm>
            <a:off x="257269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3F816CD-D614-4D52-BB83-C133F6145B65}"/>
              </a:ext>
            </a:extLst>
          </p:cNvPr>
          <p:cNvSpPr/>
          <p:nvPr/>
        </p:nvSpPr>
        <p:spPr>
          <a:xfrm>
            <a:off x="1619672" y="1754814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Object</a:t>
            </a:r>
            <a:endParaRPr lang="ko-KR" altLang="en-US" sz="140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B7F3166A-0339-4DF7-B897-8F8E51AD36A9}"/>
              </a:ext>
            </a:extLst>
          </p:cNvPr>
          <p:cNvSpPr/>
          <p:nvPr/>
        </p:nvSpPr>
        <p:spPr>
          <a:xfrm>
            <a:off x="365281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AF2911AD-AA7B-4C41-83B7-79EF7864077A}"/>
              </a:ext>
            </a:extLst>
          </p:cNvPr>
          <p:cNvSpPr/>
          <p:nvPr/>
        </p:nvSpPr>
        <p:spPr>
          <a:xfrm>
            <a:off x="473293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2B6B00ED-5982-49BC-ABA8-90FF872E4E51}"/>
              </a:ext>
            </a:extLst>
          </p:cNvPr>
          <p:cNvSpPr/>
          <p:nvPr/>
        </p:nvSpPr>
        <p:spPr>
          <a:xfrm>
            <a:off x="5813059" y="1818452"/>
            <a:ext cx="936104" cy="181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FA0EFB8-3850-4B0F-90CA-03B48A7BDB95}"/>
              </a:ext>
            </a:extLst>
          </p:cNvPr>
          <p:cNvSpPr/>
          <p:nvPr/>
        </p:nvSpPr>
        <p:spPr>
          <a:xfrm>
            <a:off x="2555776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B6F7874-0564-4ADB-9E27-9C886B046137}"/>
              </a:ext>
            </a:extLst>
          </p:cNvPr>
          <p:cNvSpPr/>
          <p:nvPr/>
        </p:nvSpPr>
        <p:spPr>
          <a:xfrm>
            <a:off x="1619672" y="2612321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</a:t>
            </a:r>
            <a:endParaRPr lang="ko-KR" altLang="en-US" sz="14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20AA57F-D3BB-4B71-B7C9-BC5D771878CE}"/>
              </a:ext>
            </a:extLst>
          </p:cNvPr>
          <p:cNvSpPr/>
          <p:nvPr/>
        </p:nvSpPr>
        <p:spPr>
          <a:xfrm>
            <a:off x="2678258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7C1E0651-3E24-43FF-99DD-74546D2F7429}"/>
              </a:ext>
            </a:extLst>
          </p:cNvPr>
          <p:cNvSpPr/>
          <p:nvPr/>
        </p:nvSpPr>
        <p:spPr>
          <a:xfrm>
            <a:off x="2678258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6C05A915-D758-4CE2-9041-1E2E9F3ED798}"/>
              </a:ext>
            </a:extLst>
          </p:cNvPr>
          <p:cNvSpPr/>
          <p:nvPr/>
        </p:nvSpPr>
        <p:spPr>
          <a:xfrm>
            <a:off x="3283821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EAF45B0F-8D1B-485E-AB14-AE2E29866D63}"/>
              </a:ext>
            </a:extLst>
          </p:cNvPr>
          <p:cNvSpPr/>
          <p:nvPr/>
        </p:nvSpPr>
        <p:spPr>
          <a:xfrm>
            <a:off x="3283821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217E2208-2842-49B7-9A0D-1143918B7E1C}"/>
              </a:ext>
            </a:extLst>
          </p:cNvPr>
          <p:cNvSpPr/>
          <p:nvPr/>
        </p:nvSpPr>
        <p:spPr>
          <a:xfrm>
            <a:off x="400423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0CBAD9-3E27-489D-8BB6-3634CF65E793}"/>
              </a:ext>
            </a:extLst>
          </p:cNvPr>
          <p:cNvSpPr/>
          <p:nvPr/>
        </p:nvSpPr>
        <p:spPr>
          <a:xfrm>
            <a:off x="412671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8D4EF1B4-D75A-4F2A-9D16-BC1969775108}"/>
              </a:ext>
            </a:extLst>
          </p:cNvPr>
          <p:cNvSpPr/>
          <p:nvPr/>
        </p:nvSpPr>
        <p:spPr>
          <a:xfrm>
            <a:off x="412671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88239016-1912-4C9B-BDD6-52330299B508}"/>
              </a:ext>
            </a:extLst>
          </p:cNvPr>
          <p:cNvSpPr/>
          <p:nvPr/>
        </p:nvSpPr>
        <p:spPr>
          <a:xfrm>
            <a:off x="473227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3EC86E2E-0CBB-46F5-964D-276C10B82647}"/>
              </a:ext>
            </a:extLst>
          </p:cNvPr>
          <p:cNvSpPr/>
          <p:nvPr/>
        </p:nvSpPr>
        <p:spPr>
          <a:xfrm>
            <a:off x="473227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E96C6EDA-15E6-4CDC-87F8-81A75EFB352B}"/>
              </a:ext>
            </a:extLst>
          </p:cNvPr>
          <p:cNvSpPr/>
          <p:nvPr/>
        </p:nvSpPr>
        <p:spPr>
          <a:xfrm>
            <a:off x="5440112" y="2407977"/>
            <a:ext cx="1313398" cy="649827"/>
          </a:xfrm>
          <a:prstGeom prst="roundRect">
            <a:avLst>
              <a:gd name="adj" fmla="val 100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2AE038C-94AA-4917-82BA-B950BF4C0A39}"/>
              </a:ext>
            </a:extLst>
          </p:cNvPr>
          <p:cNvSpPr/>
          <p:nvPr/>
        </p:nvSpPr>
        <p:spPr>
          <a:xfrm>
            <a:off x="5562594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840837-3FC2-4EED-BD43-0B963219103B}"/>
              </a:ext>
            </a:extLst>
          </p:cNvPr>
          <p:cNvSpPr/>
          <p:nvPr/>
        </p:nvSpPr>
        <p:spPr>
          <a:xfrm>
            <a:off x="5562594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9D8EDD12-BCBC-45DC-9DD2-7996E98DA545}"/>
              </a:ext>
            </a:extLst>
          </p:cNvPr>
          <p:cNvSpPr/>
          <p:nvPr/>
        </p:nvSpPr>
        <p:spPr>
          <a:xfrm>
            <a:off x="6168157" y="2491750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3CB6486B-BEDC-4C0D-9036-645B124BF4CC}"/>
              </a:ext>
            </a:extLst>
          </p:cNvPr>
          <p:cNvSpPr/>
          <p:nvPr/>
        </p:nvSpPr>
        <p:spPr>
          <a:xfrm>
            <a:off x="6168157" y="2746285"/>
            <a:ext cx="470505" cy="15468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E58B7BE9-F75C-42A6-96BB-CFF07FA5C398}"/>
              </a:ext>
            </a:extLst>
          </p:cNvPr>
          <p:cNvSpPr/>
          <p:nvPr/>
        </p:nvSpPr>
        <p:spPr>
          <a:xfrm>
            <a:off x="5470448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4015FFE-1205-4E6A-BF94-83AE96A4DEE6}"/>
              </a:ext>
            </a:extLst>
          </p:cNvPr>
          <p:cNvSpPr/>
          <p:nvPr/>
        </p:nvSpPr>
        <p:spPr>
          <a:xfrm>
            <a:off x="5470448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FB17F1E-B8D0-48BA-AA75-01112ED2B172}"/>
              </a:ext>
            </a:extLst>
          </p:cNvPr>
          <p:cNvSpPr/>
          <p:nvPr/>
        </p:nvSpPr>
        <p:spPr>
          <a:xfrm>
            <a:off x="6245107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A934CD6A-F2D6-4E5E-9F36-2B34D6EE45B2}"/>
              </a:ext>
            </a:extLst>
          </p:cNvPr>
          <p:cNvSpPr/>
          <p:nvPr/>
        </p:nvSpPr>
        <p:spPr>
          <a:xfrm>
            <a:off x="6245107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1FCC61BB-A156-4907-A50E-5E459588F68D}"/>
              </a:ext>
            </a:extLst>
          </p:cNvPr>
          <p:cNvSpPr/>
          <p:nvPr/>
        </p:nvSpPr>
        <p:spPr>
          <a:xfrm>
            <a:off x="3186680" y="3417844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C7D10C45-D504-4C3B-8CC4-A01A17A3B4A8}"/>
              </a:ext>
            </a:extLst>
          </p:cNvPr>
          <p:cNvSpPr/>
          <p:nvPr/>
        </p:nvSpPr>
        <p:spPr>
          <a:xfrm>
            <a:off x="3947936" y="3975906"/>
            <a:ext cx="648072" cy="468052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67970E2-7C08-4440-B7CF-9B892F8A1015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040751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7DDB850-959C-47F5-80C1-DCBBF4174FAB}"/>
              </a:ext>
            </a:extLst>
          </p:cNvPr>
          <p:cNvCxnSpPr>
            <a:cxnSpLocks/>
            <a:stCxn id="93" idx="2"/>
            <a:endCxn id="98" idx="0"/>
          </p:cNvCxnSpPr>
          <p:nvPr/>
        </p:nvCxnSpPr>
        <p:spPr>
          <a:xfrm flipH="1">
            <a:off x="4120871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747C5B0-B411-4582-B519-A079A0952288}"/>
              </a:ext>
            </a:extLst>
          </p:cNvPr>
          <p:cNvCxnSpPr>
            <a:cxnSpLocks/>
            <a:stCxn id="94" idx="2"/>
            <a:endCxn id="99" idx="0"/>
          </p:cNvCxnSpPr>
          <p:nvPr/>
        </p:nvCxnSpPr>
        <p:spPr>
          <a:xfrm>
            <a:off x="5128983" y="1423476"/>
            <a:ext cx="72008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76A5CA8-C1F7-43B0-A1E0-C50DF933FDA4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>
            <a:off x="6065087" y="1423476"/>
            <a:ext cx="216024" cy="3949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73B3601D-3D5D-4F69-A6EF-4392570E3AC2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3040751" y="1999540"/>
            <a:ext cx="171724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4338E53-AACF-4582-92B9-AE449E6A8D11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flipH="1">
            <a:off x="3212475" y="1999540"/>
            <a:ext cx="908396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2EEE2A4-D91B-4FC7-A07E-FC2ACCB48781}"/>
              </a:ext>
            </a:extLst>
          </p:cNvPr>
          <p:cNvCxnSpPr>
            <a:cxnSpLocks/>
            <a:stCxn id="99" idx="2"/>
            <a:endCxn id="113" idx="0"/>
          </p:cNvCxnSpPr>
          <p:nvPr/>
        </p:nvCxnSpPr>
        <p:spPr>
          <a:xfrm flipH="1">
            <a:off x="4660931" y="1999540"/>
            <a:ext cx="54006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1F5C4FD-EE2A-4A32-9227-037C2A38D306}"/>
              </a:ext>
            </a:extLst>
          </p:cNvPr>
          <p:cNvCxnSpPr>
            <a:cxnSpLocks/>
            <a:stCxn id="100" idx="2"/>
            <a:endCxn id="118" idx="0"/>
          </p:cNvCxnSpPr>
          <p:nvPr/>
        </p:nvCxnSpPr>
        <p:spPr>
          <a:xfrm flipH="1">
            <a:off x="6096811" y="1999540"/>
            <a:ext cx="184300" cy="4084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3FE3AB-34C9-4671-8594-7B8284C57846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flipH="1">
            <a:off x="2739316" y="3057804"/>
            <a:ext cx="473159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799DD52F-3D61-4851-B321-F07F7FBA0BA5}"/>
              </a:ext>
            </a:extLst>
          </p:cNvPr>
          <p:cNvSpPr/>
          <p:nvPr/>
        </p:nvSpPr>
        <p:spPr>
          <a:xfrm>
            <a:off x="1619672" y="3738457"/>
            <a:ext cx="936104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</a:t>
            </a:r>
            <a:endParaRPr lang="ko-KR" altLang="en-US" sz="140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E4339BF-7112-451C-B329-5900EB94D5F3}"/>
              </a:ext>
            </a:extLst>
          </p:cNvPr>
          <p:cNvCxnSpPr>
            <a:cxnSpLocks/>
            <a:stCxn id="101" idx="2"/>
            <a:endCxn id="76" idx="0"/>
          </p:cNvCxnSpPr>
          <p:nvPr/>
        </p:nvCxnSpPr>
        <p:spPr>
          <a:xfrm>
            <a:off x="3212475" y="3057804"/>
            <a:ext cx="298241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E400666-2A8B-490B-BE9A-6EC3B9F4A413}"/>
              </a:ext>
            </a:extLst>
          </p:cNvPr>
          <p:cNvCxnSpPr>
            <a:cxnSpLocks/>
            <a:stCxn id="101" idx="2"/>
            <a:endCxn id="80" idx="0"/>
          </p:cNvCxnSpPr>
          <p:nvPr/>
        </p:nvCxnSpPr>
        <p:spPr>
          <a:xfrm>
            <a:off x="3212475" y="3057804"/>
            <a:ext cx="18207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0D9D116-7A97-4BD1-AEF5-479289B70804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 flipH="1">
            <a:off x="4271972" y="3057804"/>
            <a:ext cx="388959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FB33D2A-4744-4C5A-9007-2222E5256AF4}"/>
              </a:ext>
            </a:extLst>
          </p:cNvPr>
          <p:cNvCxnSpPr>
            <a:cxnSpLocks/>
            <a:stCxn id="113" idx="2"/>
            <a:endCxn id="80" idx="0"/>
          </p:cNvCxnSpPr>
          <p:nvPr/>
        </p:nvCxnSpPr>
        <p:spPr>
          <a:xfrm>
            <a:off x="4660931" y="3057804"/>
            <a:ext cx="372297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2105D3-3A63-41C6-AD42-1A0DBC735B1B}"/>
              </a:ext>
            </a:extLst>
          </p:cNvPr>
          <p:cNvCxnSpPr>
            <a:cxnSpLocks/>
            <a:stCxn id="113" idx="2"/>
            <a:endCxn id="124" idx="0"/>
          </p:cNvCxnSpPr>
          <p:nvPr/>
        </p:nvCxnSpPr>
        <p:spPr>
          <a:xfrm>
            <a:off x="4660931" y="3057804"/>
            <a:ext cx="1133553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9033321-59F9-4678-BC0D-7D8624B85376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>
            <a:off x="6096811" y="3057804"/>
            <a:ext cx="472332" cy="3600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4C9C351-3E4F-4A03-8DC5-C3392916711A}"/>
              </a:ext>
            </a:extLst>
          </p:cNvPr>
          <p:cNvCxnSpPr>
            <a:cxnSpLocks/>
            <a:stCxn id="118" idx="2"/>
            <a:endCxn id="125" idx="0"/>
          </p:cNvCxnSpPr>
          <p:nvPr/>
        </p:nvCxnSpPr>
        <p:spPr>
          <a:xfrm>
            <a:off x="6096811" y="3057804"/>
            <a:ext cx="472332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1DAE43E-EC03-4F4A-8937-8531973255CF}"/>
              </a:ext>
            </a:extLst>
          </p:cNvPr>
          <p:cNvCxnSpPr>
            <a:cxnSpLocks/>
            <a:stCxn id="118" idx="2"/>
            <a:endCxn id="65" idx="0"/>
          </p:cNvCxnSpPr>
          <p:nvPr/>
        </p:nvCxnSpPr>
        <p:spPr>
          <a:xfrm flipH="1">
            <a:off x="5033228" y="3057804"/>
            <a:ext cx="1063583" cy="91810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4DB2C961-EA0F-4ACD-9458-75F42B21C34B}"/>
              </a:ext>
            </a:extLst>
          </p:cNvPr>
          <p:cNvSpPr/>
          <p:nvPr/>
        </p:nvSpPr>
        <p:spPr>
          <a:xfrm>
            <a:off x="6749163" y="2056319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pgid = hash(oid)</a:t>
            </a:r>
            <a:endParaRPr lang="ko-KR" altLang="en-US" sz="140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C63A5DC-21CD-4737-96CD-519247DF28CF}"/>
              </a:ext>
            </a:extLst>
          </p:cNvPr>
          <p:cNvSpPr/>
          <p:nvPr/>
        </p:nvSpPr>
        <p:spPr>
          <a:xfrm>
            <a:off x="6749163" y="3090385"/>
            <a:ext cx="1368152" cy="294878"/>
          </a:xfrm>
          <a:prstGeom prst="roundRect">
            <a:avLst>
              <a:gd name="adj" fmla="val 9006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osid List = CRUSH(pgid)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166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CRUSH MAP</a:t>
            </a:r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BA9858-3208-4523-BADB-FCF840AE7A45}"/>
              </a:ext>
            </a:extLst>
          </p:cNvPr>
          <p:cNvSpPr/>
          <p:nvPr/>
        </p:nvSpPr>
        <p:spPr>
          <a:xfrm>
            <a:off x="3589868" y="76690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Root – 18.5</a:t>
            </a:r>
            <a:endParaRPr lang="ko-KR" altLang="en-US" sz="14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BBBCC4C-6988-41D0-90D6-47BC985F78F1}"/>
              </a:ext>
            </a:extLst>
          </p:cNvPr>
          <p:cNvSpPr/>
          <p:nvPr/>
        </p:nvSpPr>
        <p:spPr>
          <a:xfrm>
            <a:off x="135199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8 </a:t>
            </a:r>
            <a:endParaRPr lang="ko-KR" altLang="en-US" sz="140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9FEC3DD-8514-4B53-BEE9-D0732369C7CF}"/>
              </a:ext>
            </a:extLst>
          </p:cNvPr>
          <p:cNvSpPr/>
          <p:nvPr/>
        </p:nvSpPr>
        <p:spPr>
          <a:xfrm>
            <a:off x="38213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720763C-40A3-49E1-B406-06DBA2C6F51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flipH="1">
            <a:off x="2064573" y="1052372"/>
            <a:ext cx="2114487" cy="2514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3FE4-C987-4F81-91C1-892FF6B0DA97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97132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AB70E76-9F2C-4ECF-8A91-57659D81C7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06457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94817C5-441D-499E-90A3-6672A5DF09A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4179060" y="1052372"/>
            <a:ext cx="2372592" cy="2494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30216E0-F6A1-4DD0-94E0-F2A17C2A5F9F}"/>
              </a:ext>
            </a:extLst>
          </p:cNvPr>
          <p:cNvSpPr/>
          <p:nvPr/>
        </p:nvSpPr>
        <p:spPr>
          <a:xfrm>
            <a:off x="65066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  </a:t>
            </a:r>
            <a:endParaRPr lang="ko-KR" altLang="en-US" sz="1400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E923F2C-E77F-4706-A677-AAF5DFA4540E}"/>
              </a:ext>
            </a:extLst>
          </p:cNvPr>
          <p:cNvSpPr/>
          <p:nvPr/>
        </p:nvSpPr>
        <p:spPr>
          <a:xfrm>
            <a:off x="98445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FF4AAE-CE7A-4427-8864-67D0844C89FB}"/>
              </a:ext>
            </a:extLst>
          </p:cNvPr>
          <p:cNvSpPr/>
          <p:nvPr/>
        </p:nvSpPr>
        <p:spPr>
          <a:xfrm>
            <a:off x="98445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CB60398-3CE2-4C3E-8CE3-EEBE8D75C193}"/>
              </a:ext>
            </a:extLst>
          </p:cNvPr>
          <p:cNvCxnSpPr>
            <a:cxnSpLocks/>
          </p:cNvCxnSpPr>
          <p:nvPr/>
        </p:nvCxnSpPr>
        <p:spPr>
          <a:xfrm>
            <a:off x="79468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510081F3-3504-4FF9-A901-B096088BE895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79468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CA0A3256-E3F8-4293-95BA-EC12C0822D9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8621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D6C1474-916A-49C5-BB73-AC50E4F721DF}"/>
              </a:ext>
            </a:extLst>
          </p:cNvPr>
          <p:cNvSpPr/>
          <p:nvPr/>
        </p:nvSpPr>
        <p:spPr>
          <a:xfrm>
            <a:off x="65066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1.5</a:t>
            </a:r>
            <a:endParaRPr lang="ko-KR" altLang="en-US" sz="140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12762755-F51A-471C-89CE-EE1359765115}"/>
              </a:ext>
            </a:extLst>
          </p:cNvPr>
          <p:cNvSpPr/>
          <p:nvPr/>
        </p:nvSpPr>
        <p:spPr>
          <a:xfrm>
            <a:off x="98445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F05657E-5746-4504-96D4-4C63A5DB87E2}"/>
              </a:ext>
            </a:extLst>
          </p:cNvPr>
          <p:cNvSpPr/>
          <p:nvPr/>
        </p:nvSpPr>
        <p:spPr>
          <a:xfrm>
            <a:off x="98445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E18E99-A773-4BB3-A523-D5D1906F6251}"/>
              </a:ext>
            </a:extLst>
          </p:cNvPr>
          <p:cNvCxnSpPr>
            <a:cxnSpLocks/>
          </p:cNvCxnSpPr>
          <p:nvPr/>
        </p:nvCxnSpPr>
        <p:spPr>
          <a:xfrm>
            <a:off x="79468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11F123D-DB17-485B-9B56-81F9BCA2A060}"/>
              </a:ext>
            </a:extLst>
          </p:cNvPr>
          <p:cNvCxnSpPr>
            <a:cxnSpLocks/>
            <a:endCxn id="155" idx="1"/>
          </p:cNvCxnSpPr>
          <p:nvPr/>
        </p:nvCxnSpPr>
        <p:spPr>
          <a:xfrm>
            <a:off x="79468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3DC1F44-36D6-4AA2-B79E-537B0F3FF3F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8621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F6E1A7F-2FB4-470F-900A-69018608371B}"/>
              </a:ext>
            </a:extLst>
          </p:cNvPr>
          <p:cNvCxnSpPr>
            <a:cxnSpLocks/>
          </p:cNvCxnSpPr>
          <p:nvPr/>
        </p:nvCxnSpPr>
        <p:spPr>
          <a:xfrm>
            <a:off x="50665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6A7232-4FCF-4C5B-A9D5-CB0479C70B49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50665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20D78EF2-B443-466D-A0ED-59C6A43349AE}"/>
              </a:ext>
            </a:extLst>
          </p:cNvPr>
          <p:cNvCxnSpPr>
            <a:cxnSpLocks/>
          </p:cNvCxnSpPr>
          <p:nvPr/>
        </p:nvCxnSpPr>
        <p:spPr>
          <a:xfrm>
            <a:off x="50665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60A01AA-CDBD-4CA9-B70C-E0C8818D7AA5}"/>
              </a:ext>
            </a:extLst>
          </p:cNvPr>
          <p:cNvSpPr/>
          <p:nvPr/>
        </p:nvSpPr>
        <p:spPr>
          <a:xfrm>
            <a:off x="252362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3.5</a:t>
            </a:r>
            <a:endParaRPr lang="ko-KR" altLang="en-US" sz="140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1698D50F-46C2-4D23-8F87-50EF85F76F59}"/>
              </a:ext>
            </a:extLst>
          </p:cNvPr>
          <p:cNvSpPr/>
          <p:nvPr/>
        </p:nvSpPr>
        <p:spPr>
          <a:xfrm>
            <a:off x="279215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2.5 </a:t>
            </a:r>
            <a:endParaRPr lang="ko-KR" altLang="en-US" sz="140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4CA3BDA-8E0B-4E56-A335-E26280A57D13}"/>
              </a:ext>
            </a:extLst>
          </p:cNvPr>
          <p:cNvSpPr/>
          <p:nvPr/>
        </p:nvSpPr>
        <p:spPr>
          <a:xfrm>
            <a:off x="312593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</a:t>
            </a:r>
            <a:endParaRPr lang="ko-KR" altLang="en-US" sz="140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EFECFA74-55B6-41FE-B592-99522DCBA745}"/>
              </a:ext>
            </a:extLst>
          </p:cNvPr>
          <p:cNvSpPr/>
          <p:nvPr/>
        </p:nvSpPr>
        <p:spPr>
          <a:xfrm>
            <a:off x="312593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AC69352-E5D8-4432-97D6-3B7125FDA984}"/>
              </a:ext>
            </a:extLst>
          </p:cNvPr>
          <p:cNvCxnSpPr>
            <a:cxnSpLocks/>
          </p:cNvCxnSpPr>
          <p:nvPr/>
        </p:nvCxnSpPr>
        <p:spPr>
          <a:xfrm>
            <a:off x="293617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8B6D4CE9-4E7E-44DF-BB4A-7DDD576452C4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93616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03F7214-2CB8-479A-8CCF-20E3E5064108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92770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CD01E235-838B-43AE-B29A-1094A458B439}"/>
              </a:ext>
            </a:extLst>
          </p:cNvPr>
          <p:cNvSpPr/>
          <p:nvPr/>
        </p:nvSpPr>
        <p:spPr>
          <a:xfrm>
            <a:off x="279215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6CBFCFA9-F6D2-480A-90A2-0FBB954AFBD6}"/>
              </a:ext>
            </a:extLst>
          </p:cNvPr>
          <p:cNvSpPr/>
          <p:nvPr/>
        </p:nvSpPr>
        <p:spPr>
          <a:xfrm>
            <a:off x="312593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F3ADE369-0285-468A-AAD0-66FCC84EC027}"/>
              </a:ext>
            </a:extLst>
          </p:cNvPr>
          <p:cNvSpPr/>
          <p:nvPr/>
        </p:nvSpPr>
        <p:spPr>
          <a:xfrm>
            <a:off x="312593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8C2A847B-EA62-4A26-ACC2-163ABA4C0417}"/>
              </a:ext>
            </a:extLst>
          </p:cNvPr>
          <p:cNvCxnSpPr>
            <a:cxnSpLocks/>
          </p:cNvCxnSpPr>
          <p:nvPr/>
        </p:nvCxnSpPr>
        <p:spPr>
          <a:xfrm>
            <a:off x="293617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1A5659F0-92BE-40A9-A383-F97A2C610FC0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93616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5CEB76A9-FEFC-4853-A6AE-5FC628D69469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292770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C5D748D4-4521-4DF1-AECC-E1E7BEACDD36}"/>
              </a:ext>
            </a:extLst>
          </p:cNvPr>
          <p:cNvCxnSpPr>
            <a:cxnSpLocks/>
          </p:cNvCxnSpPr>
          <p:nvPr/>
        </p:nvCxnSpPr>
        <p:spPr>
          <a:xfrm>
            <a:off x="264813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123B8DF7-1EE9-483E-8696-EAEA652D27F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264813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45247456-79FF-4612-B6F1-6511465C2008}"/>
              </a:ext>
            </a:extLst>
          </p:cNvPr>
          <p:cNvCxnSpPr>
            <a:cxnSpLocks/>
          </p:cNvCxnSpPr>
          <p:nvPr/>
        </p:nvCxnSpPr>
        <p:spPr>
          <a:xfrm>
            <a:off x="264813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6F18D1FF-8B15-411E-B494-41A9D2346200}"/>
              </a:ext>
            </a:extLst>
          </p:cNvPr>
          <p:cNvSpPr/>
          <p:nvPr/>
        </p:nvSpPr>
        <p:spPr>
          <a:xfrm>
            <a:off x="5868145" y="1303861"/>
            <a:ext cx="1425156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Room – 10.5</a:t>
            </a:r>
            <a:endParaRPr lang="ko-KR" altLang="en-US" sz="1400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AE73CE33-8726-46A3-ACB3-718715903FC6}"/>
              </a:ext>
            </a:extLst>
          </p:cNvPr>
          <p:cNvSpPr/>
          <p:nvPr/>
        </p:nvSpPr>
        <p:spPr>
          <a:xfrm>
            <a:off x="4898284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6 </a:t>
            </a:r>
            <a:endParaRPr lang="ko-KR" altLang="en-US" sz="1400"/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0E5A8DD3-0BCF-4CE6-BE8F-5C17AE2235E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flipH="1">
            <a:off x="5487476" y="1589324"/>
            <a:ext cx="1093247" cy="2854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AA1D4DC9-F520-4D8F-9BA6-4EA92C280F80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6580723" y="1589324"/>
            <a:ext cx="1093248" cy="29089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EEBCEEC0-7F69-4E9C-B800-B3C7AFEF0E40}"/>
              </a:ext>
            </a:extLst>
          </p:cNvPr>
          <p:cNvSpPr/>
          <p:nvPr/>
        </p:nvSpPr>
        <p:spPr>
          <a:xfrm>
            <a:off x="5166818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4 </a:t>
            </a:r>
            <a:endParaRPr lang="ko-KR" altLang="en-US" sz="140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07B582C2-0CD2-44EA-A241-22166E2E50B9}"/>
              </a:ext>
            </a:extLst>
          </p:cNvPr>
          <p:cNvSpPr/>
          <p:nvPr/>
        </p:nvSpPr>
        <p:spPr>
          <a:xfrm>
            <a:off x="5500603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A42CC1C0-A314-4862-81BC-CF64F8FB6682}"/>
              </a:ext>
            </a:extLst>
          </p:cNvPr>
          <p:cNvSpPr/>
          <p:nvPr/>
        </p:nvSpPr>
        <p:spPr>
          <a:xfrm>
            <a:off x="5500602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 </a:t>
            </a:r>
            <a:endParaRPr lang="ko-KR" altLang="en-US" sz="1400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FD92CB8-61D5-47FD-AD8F-C174D36E95B8}"/>
              </a:ext>
            </a:extLst>
          </p:cNvPr>
          <p:cNvCxnSpPr>
            <a:cxnSpLocks/>
          </p:cNvCxnSpPr>
          <p:nvPr/>
        </p:nvCxnSpPr>
        <p:spPr>
          <a:xfrm>
            <a:off x="5310834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462419-F220-42EF-8A77-764DE485B090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5310833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A59BEAA-9EE0-4DA6-B324-301017A3A9B2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5302369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A46F1CAB-B450-42F9-BC4B-04024A042E3D}"/>
              </a:ext>
            </a:extLst>
          </p:cNvPr>
          <p:cNvSpPr/>
          <p:nvPr/>
        </p:nvSpPr>
        <p:spPr>
          <a:xfrm>
            <a:off x="5166818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2 </a:t>
            </a:r>
            <a:endParaRPr lang="ko-KR" altLang="en-US" sz="1400"/>
          </a:p>
        </p:txBody>
      </p:sp>
      <p:sp>
        <p:nvSpPr>
          <p:cNvPr id="193" name="사각형: 둥근 모서리 192">
            <a:extLst>
              <a:ext uri="{FF2B5EF4-FFF2-40B4-BE49-F238E27FC236}">
                <a16:creationId xmlns:a16="http://schemas.microsoft.com/office/drawing/2014/main" id="{0910A9A3-9910-4A30-A591-44050E7F0274}"/>
              </a:ext>
            </a:extLst>
          </p:cNvPr>
          <p:cNvSpPr/>
          <p:nvPr/>
        </p:nvSpPr>
        <p:spPr>
          <a:xfrm>
            <a:off x="5500603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DEB0F660-98A0-489A-A9BA-383CADBCAD60}"/>
              </a:ext>
            </a:extLst>
          </p:cNvPr>
          <p:cNvSpPr/>
          <p:nvPr/>
        </p:nvSpPr>
        <p:spPr>
          <a:xfrm>
            <a:off x="5500602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6A1B0F8D-A542-444A-9212-1515569847EA}"/>
              </a:ext>
            </a:extLst>
          </p:cNvPr>
          <p:cNvCxnSpPr>
            <a:cxnSpLocks/>
          </p:cNvCxnSpPr>
          <p:nvPr/>
        </p:nvCxnSpPr>
        <p:spPr>
          <a:xfrm>
            <a:off x="5310834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698D2F8-3B7E-469C-B934-51FB7CB847E2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310833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0F27A537-8C6F-4EE4-8858-4B0BF14AE75F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5302369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D539FF3-8DDF-4FCC-8665-517FAEEC7C88}"/>
              </a:ext>
            </a:extLst>
          </p:cNvPr>
          <p:cNvCxnSpPr>
            <a:cxnSpLocks/>
          </p:cNvCxnSpPr>
          <p:nvPr/>
        </p:nvCxnSpPr>
        <p:spPr>
          <a:xfrm>
            <a:off x="5022802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4536A9F-8CB0-4195-97EE-993B7462C84C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5022802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F7894D4-F135-41C0-B1D3-E2047AE5F458}"/>
              </a:ext>
            </a:extLst>
          </p:cNvPr>
          <p:cNvCxnSpPr>
            <a:cxnSpLocks/>
          </p:cNvCxnSpPr>
          <p:nvPr/>
        </p:nvCxnSpPr>
        <p:spPr>
          <a:xfrm>
            <a:off x="5022802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33157188-E9E3-4354-82F7-B8350DEAC08D}"/>
              </a:ext>
            </a:extLst>
          </p:cNvPr>
          <p:cNvSpPr/>
          <p:nvPr/>
        </p:nvSpPr>
        <p:spPr>
          <a:xfrm>
            <a:off x="7039770" y="187478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Rack – 4.5</a:t>
            </a:r>
            <a:endParaRPr lang="ko-KR" altLang="en-US" sz="140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02C8345A-7BA0-466C-8134-F0A2FD88CC4B}"/>
              </a:ext>
            </a:extLst>
          </p:cNvPr>
          <p:cNvSpPr/>
          <p:nvPr/>
        </p:nvSpPr>
        <p:spPr>
          <a:xfrm>
            <a:off x="7308304" y="2351085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1 </a:t>
            </a:r>
            <a:endParaRPr lang="ko-KR" altLang="en-US" sz="1400"/>
          </a:p>
        </p:txBody>
      </p:sp>
      <p:sp>
        <p:nvSpPr>
          <p:cNvPr id="203" name="사각형: 둥근 모서리 202">
            <a:extLst>
              <a:ext uri="{FF2B5EF4-FFF2-40B4-BE49-F238E27FC236}">
                <a16:creationId xmlns:a16="http://schemas.microsoft.com/office/drawing/2014/main" id="{511D12CB-D8F2-4583-9C35-2D4CA70F740C}"/>
              </a:ext>
            </a:extLst>
          </p:cNvPr>
          <p:cNvSpPr/>
          <p:nvPr/>
        </p:nvSpPr>
        <p:spPr>
          <a:xfrm>
            <a:off x="7642089" y="2750734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76B2CE9-0E08-4695-9E30-32C299E1C56A}"/>
              </a:ext>
            </a:extLst>
          </p:cNvPr>
          <p:cNvSpPr/>
          <p:nvPr/>
        </p:nvSpPr>
        <p:spPr>
          <a:xfrm>
            <a:off x="7642088" y="3150383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0.5</a:t>
            </a:r>
            <a:endParaRPr lang="ko-KR" altLang="en-US" sz="140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98808F81-C240-401A-8EFA-9058058A7296}"/>
              </a:ext>
            </a:extLst>
          </p:cNvPr>
          <p:cNvCxnSpPr>
            <a:cxnSpLocks/>
          </p:cNvCxnSpPr>
          <p:nvPr/>
        </p:nvCxnSpPr>
        <p:spPr>
          <a:xfrm>
            <a:off x="7452320" y="2636548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5677BE48-107A-48F0-9D86-844A73E7E0B2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452319" y="2893466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A7761D1-5009-4D47-AC56-6587ABAEE117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443855" y="3291830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2E7EF607-0A6E-44CF-8ABD-7ED9AE3CDA70}"/>
              </a:ext>
            </a:extLst>
          </p:cNvPr>
          <p:cNvSpPr/>
          <p:nvPr/>
        </p:nvSpPr>
        <p:spPr>
          <a:xfrm>
            <a:off x="7308304" y="3647229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Row – 3.5 </a:t>
            </a:r>
            <a:endParaRPr lang="ko-KR" altLang="en-US" sz="140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13C1740-85CA-43A6-8DF4-B0328E186F5A}"/>
              </a:ext>
            </a:extLst>
          </p:cNvPr>
          <p:cNvSpPr/>
          <p:nvPr/>
        </p:nvSpPr>
        <p:spPr>
          <a:xfrm>
            <a:off x="7642089" y="4046878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1 </a:t>
            </a:r>
            <a:endParaRPr lang="ko-KR" altLang="en-US" sz="140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DBD95BE-363A-40D2-839F-4EF230A2C3E6}"/>
              </a:ext>
            </a:extLst>
          </p:cNvPr>
          <p:cNvSpPr/>
          <p:nvPr/>
        </p:nvSpPr>
        <p:spPr>
          <a:xfrm>
            <a:off x="7642088" y="4446527"/>
            <a:ext cx="1178383" cy="285463"/>
          </a:xfrm>
          <a:prstGeom prst="roundRect">
            <a:avLst>
              <a:gd name="adj" fmla="val 9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OSD – 2.5</a:t>
            </a:r>
            <a:endParaRPr lang="ko-KR" altLang="en-US" sz="140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8D58873-3533-4E1D-A1C5-98D1E8445148}"/>
              </a:ext>
            </a:extLst>
          </p:cNvPr>
          <p:cNvCxnSpPr>
            <a:cxnSpLocks/>
          </p:cNvCxnSpPr>
          <p:nvPr/>
        </p:nvCxnSpPr>
        <p:spPr>
          <a:xfrm>
            <a:off x="7452320" y="3932692"/>
            <a:ext cx="0" cy="6552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0A6B09D-54C6-4DF1-870B-C937A7A48A61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7452319" y="4189610"/>
            <a:ext cx="1897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E1810490-50C2-48EB-8FF3-92F3A67B44FB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7443855" y="4587974"/>
            <a:ext cx="198233" cy="1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CC439EE1-8D05-4202-A18C-6A4106236E50}"/>
              </a:ext>
            </a:extLst>
          </p:cNvPr>
          <p:cNvCxnSpPr>
            <a:cxnSpLocks/>
          </p:cNvCxnSpPr>
          <p:nvPr/>
        </p:nvCxnSpPr>
        <p:spPr>
          <a:xfrm>
            <a:off x="7164288" y="2160251"/>
            <a:ext cx="0" cy="16297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62D60DE-41DB-4D63-A074-7D52894FD2E9}"/>
              </a:ext>
            </a:extLst>
          </p:cNvPr>
          <p:cNvCxnSpPr>
            <a:cxnSpLocks/>
            <a:endCxn id="208" idx="1"/>
          </p:cNvCxnSpPr>
          <p:nvPr/>
        </p:nvCxnSpPr>
        <p:spPr>
          <a:xfrm>
            <a:off x="7164288" y="3789961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82A59A30-B1F5-4FAD-9B15-DC1C03405AAF}"/>
              </a:ext>
            </a:extLst>
          </p:cNvPr>
          <p:cNvCxnSpPr>
            <a:cxnSpLocks/>
          </p:cNvCxnSpPr>
          <p:nvPr/>
        </p:nvCxnSpPr>
        <p:spPr>
          <a:xfrm>
            <a:off x="7164288" y="2493816"/>
            <a:ext cx="14401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List Bucket</a:t>
            </a:r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BAB02F7-8654-4574-B485-009FF4F85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681"/>
              </p:ext>
            </p:extLst>
          </p:nvPr>
        </p:nvGraphicFramePr>
        <p:xfrm>
          <a:off x="1077171" y="843558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8FA4074-5CF4-4529-AB2A-E36429BE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32633"/>
              </p:ext>
            </p:extLst>
          </p:nvPr>
        </p:nvGraphicFramePr>
        <p:xfrm>
          <a:off x="241783" y="2355726"/>
          <a:ext cx="87227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442141">
                  <a:extLst>
                    <a:ext uri="{9D8B030D-6E8A-4147-A177-3AD203B41FA5}">
                      <a16:colId xmlns:a16="http://schemas.microsoft.com/office/drawing/2014/main" val="81630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EC2FC0E-28F8-4D1F-AF7A-3D129089D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0780"/>
              </p:ext>
            </p:extLst>
          </p:nvPr>
        </p:nvGraphicFramePr>
        <p:xfrm>
          <a:off x="1077171" y="3835494"/>
          <a:ext cx="723584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4 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1.5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sum_weight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1.5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2.5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BD01A3-CCDA-4CFE-98CF-76957D0A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3665"/>
              </p:ext>
            </p:extLst>
          </p:nvPr>
        </p:nvGraphicFramePr>
        <p:xfrm>
          <a:off x="588608" y="843558"/>
          <a:ext cx="7871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9">
                  <a:extLst>
                    <a:ext uri="{9D8B030D-6E8A-4147-A177-3AD203B41FA5}">
                      <a16:colId xmlns:a16="http://schemas.microsoft.com/office/drawing/2014/main" val="6920765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33864536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95720299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75242875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75195783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596874151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5476999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853219436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70076005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93638811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1067442728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4183380744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031604482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22463445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3604376869"/>
                    </a:ext>
                  </a:extLst>
                </a:gridCol>
                <a:gridCol w="491989">
                  <a:extLst>
                    <a:ext uri="{9D8B030D-6E8A-4147-A177-3AD203B41FA5}">
                      <a16:colId xmlns:a16="http://schemas.microsoft.com/office/drawing/2014/main" val="25179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84616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A0FBBE9-EA26-42C7-8152-EA546C62ED60}"/>
              </a:ext>
            </a:extLst>
          </p:cNvPr>
          <p:cNvSpPr/>
          <p:nvPr/>
        </p:nvSpPr>
        <p:spPr>
          <a:xfrm>
            <a:off x="4382928" y="1348841"/>
            <a:ext cx="283183" cy="35881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79512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494233" y="4384156"/>
            <a:ext cx="1220846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808954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412367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438393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753115" y="4384156"/>
            <a:ext cx="1220846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29535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61007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92479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239517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554236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868953" y="387157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95353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58297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212410" y="3153950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268249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6869093" y="2436325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896877" y="1713014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762826" y="2071827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448108" y="2795138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762826" y="2795138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789933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448108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419376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4077549" y="3512763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391455" y="2071827"/>
            <a:ext cx="1972216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706988" y="2795138"/>
            <a:ext cx="656683" cy="358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6048815" y="3512763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706989" y="3512763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942686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572125" y="3222277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257404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480845" y="249786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796136" y="320431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886033" y="1772326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8.0</a:t>
            </a:r>
            <a:endParaRPr lang="ko-KR" altLang="en-US" sz="12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789934" y="4230389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2104653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73409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6048815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363532" y="4230389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493990" y="4230389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/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6E20F4-493F-4EF1-B3B7-9A86C2523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894690"/>
                <a:ext cx="1296137" cy="312586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/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AAAC36-A25F-4E8C-B0D7-D0920A29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3177064"/>
                <a:ext cx="1296137" cy="312586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/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A67655-762A-45D1-87D5-F38A7E9C9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2451895"/>
                <a:ext cx="1296137" cy="312586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/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/>
                  <a:t>(Odd)</a:t>
                </a:r>
                <a:r>
                  <a:rPr lang="en-US" altLang="ko-KR" sz="1400"/>
                  <a:t>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CCED46-C0A3-4718-89F0-8E9FF3AA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7" y="1726726"/>
                <a:ext cx="1296137" cy="312586"/>
              </a:xfrm>
              <a:prstGeom prst="rect">
                <a:avLst/>
              </a:prstGeom>
              <a:blipFill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5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Tree Bucket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BECCA8-CDBE-4B16-82BF-C93D7468FF95}"/>
              </a:ext>
            </a:extLst>
          </p:cNvPr>
          <p:cNvSpPr/>
          <p:nvPr/>
        </p:nvSpPr>
        <p:spPr>
          <a:xfrm>
            <a:off x="13447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1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4931B77-B91E-44DF-A95D-F9784EBEC403}"/>
              </a:ext>
            </a:extLst>
          </p:cNvPr>
          <p:cNvSpPr/>
          <p:nvPr/>
        </p:nvSpPr>
        <p:spPr>
          <a:xfrm>
            <a:off x="1328168" y="3802732"/>
            <a:ext cx="1207460" cy="563858"/>
          </a:xfrm>
          <a:prstGeom prst="roundRect">
            <a:avLst>
              <a:gd name="adj" fmla="val 118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2</a:t>
            </a:r>
          </a:p>
          <a:p>
            <a:pPr algn="ctr"/>
            <a:r>
              <a:rPr lang="en-US" altLang="ko-KR" sz="1100"/>
              <a:t>weight = 1.0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ABBD7F-13C3-47AD-96D2-DC4E9E35C74E}"/>
              </a:ext>
            </a:extLst>
          </p:cNvPr>
          <p:cNvSpPr/>
          <p:nvPr/>
        </p:nvSpPr>
        <p:spPr>
          <a:xfrm>
            <a:off x="2642889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3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C7A9CF-4043-4A3C-8DD0-2A8B909FD350}"/>
              </a:ext>
            </a:extLst>
          </p:cNvPr>
          <p:cNvSpPr/>
          <p:nvPr/>
        </p:nvSpPr>
        <p:spPr>
          <a:xfrm>
            <a:off x="395760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4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7287F1F-F97C-4536-AB73-7F48F12DDF9C}"/>
              </a:ext>
            </a:extLst>
          </p:cNvPr>
          <p:cNvSpPr/>
          <p:nvPr/>
        </p:nvSpPr>
        <p:spPr>
          <a:xfrm>
            <a:off x="5272328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5</a:t>
            </a:r>
          </a:p>
          <a:p>
            <a:pPr algn="ctr"/>
            <a:r>
              <a:rPr lang="en-US" altLang="ko-KR" sz="1100"/>
              <a:t>weight = 0.5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9C58255-EA3A-4C8D-9056-B4C1E30EA46B}"/>
              </a:ext>
            </a:extLst>
          </p:cNvPr>
          <p:cNvSpPr/>
          <p:nvPr/>
        </p:nvSpPr>
        <p:spPr>
          <a:xfrm>
            <a:off x="6587050" y="3802732"/>
            <a:ext cx="1207460" cy="563858"/>
          </a:xfrm>
          <a:prstGeom prst="roundRect">
            <a:avLst>
              <a:gd name="adj" fmla="val 106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6</a:t>
            </a:r>
          </a:p>
          <a:p>
            <a:pPr algn="ctr"/>
            <a:r>
              <a:rPr lang="en-US" altLang="ko-KR" sz="1100"/>
              <a:t>weight = 2.0</a:t>
            </a:r>
            <a:endParaRPr lang="ko-KR" altLang="en-US" sz="11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DD84738-1891-4702-B1BC-5E5BE3941601}"/>
              </a:ext>
            </a:extLst>
          </p:cNvPr>
          <p:cNvSpPr/>
          <p:nvPr/>
        </p:nvSpPr>
        <p:spPr>
          <a:xfrm>
            <a:off x="12259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97CCB-CCDF-4BAB-8B62-F727ADD3822B}"/>
              </a:ext>
            </a:extLst>
          </p:cNvPr>
          <p:cNvSpPr/>
          <p:nvPr/>
        </p:nvSpPr>
        <p:spPr>
          <a:xfrm>
            <a:off x="143731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=3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276768F-A670-4A79-8EB6-7024AEEBFC56}"/>
              </a:ext>
            </a:extLst>
          </p:cNvPr>
          <p:cNvSpPr/>
          <p:nvPr/>
        </p:nvSpPr>
        <p:spPr>
          <a:xfrm>
            <a:off x="275203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5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D6E8A7C-0E91-418E-BA7D-70CF17EF992C}"/>
              </a:ext>
            </a:extLst>
          </p:cNvPr>
          <p:cNvSpPr/>
          <p:nvPr/>
        </p:nvSpPr>
        <p:spPr>
          <a:xfrm>
            <a:off x="4066759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7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811384E-D092-409C-8CF2-4A1797939C2E}"/>
              </a:ext>
            </a:extLst>
          </p:cNvPr>
          <p:cNvSpPr/>
          <p:nvPr/>
        </p:nvSpPr>
        <p:spPr>
          <a:xfrm>
            <a:off x="5381478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9</a:t>
            </a:r>
            <a:endParaRPr lang="ko-KR" altLang="en-US" sz="1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416D73-5929-4BB5-804B-37963A2FCEE5}"/>
              </a:ext>
            </a:extLst>
          </p:cNvPr>
          <p:cNvSpPr/>
          <p:nvPr/>
        </p:nvSpPr>
        <p:spPr>
          <a:xfrm>
            <a:off x="6696195" y="3290152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11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EADA796-D76A-4FE9-BE56-6B71A3A214AA}"/>
              </a:ext>
            </a:extLst>
          </p:cNvPr>
          <p:cNvSpPr/>
          <p:nvPr/>
        </p:nvSpPr>
        <p:spPr>
          <a:xfrm>
            <a:off x="78077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2</a:t>
            </a:r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69D07D-3519-4B8D-A3BA-86133134F642}"/>
              </a:ext>
            </a:extLst>
          </p:cNvPr>
          <p:cNvSpPr/>
          <p:nvPr/>
        </p:nvSpPr>
        <p:spPr>
          <a:xfrm>
            <a:off x="341021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6</a:t>
            </a:r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C4B68C-78CD-443C-AD74-759EA5928D23}"/>
              </a:ext>
            </a:extLst>
          </p:cNvPr>
          <p:cNvSpPr/>
          <p:nvPr/>
        </p:nvSpPr>
        <p:spPr>
          <a:xfrm>
            <a:off x="6039652" y="2572526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10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85ED17F-FA25-409D-832B-D92A4C33A9F4}"/>
              </a:ext>
            </a:extLst>
          </p:cNvPr>
          <p:cNvSpPr/>
          <p:nvPr/>
        </p:nvSpPr>
        <p:spPr>
          <a:xfrm>
            <a:off x="2095491" y="1854901"/>
            <a:ext cx="989156" cy="3588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4</a:t>
            </a:r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E623B36-C2CE-46B6-B93A-2E5A1B6D686C}"/>
              </a:ext>
            </a:extLst>
          </p:cNvPr>
          <p:cNvSpPr/>
          <p:nvPr/>
        </p:nvSpPr>
        <p:spPr>
          <a:xfrm>
            <a:off x="7354371" y="1854901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12</a:t>
            </a:r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33E6921-C4CA-44C2-98DB-5D14A8B09419}"/>
              </a:ext>
            </a:extLst>
          </p:cNvPr>
          <p:cNvSpPr/>
          <p:nvPr/>
        </p:nvSpPr>
        <p:spPr>
          <a:xfrm>
            <a:off x="4724119" y="1131590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8</a:t>
            </a:r>
            <a:endParaRPr lang="ko-KR" altLang="en-US" sz="12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5A2A7E-56BB-4797-968D-B735FBA80137}"/>
              </a:ext>
            </a:extLst>
          </p:cNvPr>
          <p:cNvCxnSpPr>
            <a:stCxn id="47" idx="2"/>
            <a:endCxn id="43" idx="0"/>
          </p:cNvCxnSpPr>
          <p:nvPr/>
        </p:nvCxnSpPr>
        <p:spPr>
          <a:xfrm flipH="1">
            <a:off x="2590068" y="1490403"/>
            <a:ext cx="2628629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10184C0-6A2F-493B-A987-AD5085485937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flipH="1">
            <a:off x="1275350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2C4189A-338E-4F85-882F-C8E124AE5FCE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2590068" y="2213714"/>
            <a:ext cx="1314722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62475E-2638-47A7-9192-A2652366EB54}"/>
              </a:ext>
            </a:extLst>
          </p:cNvPr>
          <p:cNvCxnSpPr>
            <a:cxnSpLocks/>
            <a:stCxn id="35" idx="2"/>
            <a:endCxn id="25" idx="0"/>
          </p:cNvCxnSpPr>
          <p:nvPr/>
        </p:nvCxnSpPr>
        <p:spPr>
          <a:xfrm flipH="1">
            <a:off x="617175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494286A-8234-44D0-AE3F-2C520E9C6233}"/>
              </a:ext>
            </a:extLst>
          </p:cNvPr>
          <p:cNvCxnSpPr>
            <a:cxnSpLocks/>
            <a:stCxn id="35" idx="2"/>
            <a:endCxn id="26" idx="0"/>
          </p:cNvCxnSpPr>
          <p:nvPr/>
        </p:nvCxnSpPr>
        <p:spPr>
          <a:xfrm>
            <a:off x="1275350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B3BB51F-AC99-432D-A52C-E0C86F617D4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flipH="1">
            <a:off x="3246618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84390-B6F1-415B-95F8-8EE9F0960E86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>
            <a:off x="3904791" y="2931339"/>
            <a:ext cx="656547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732B41-5194-4488-A96E-FB51D92BB93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5218698" y="1490403"/>
            <a:ext cx="2630251" cy="364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F3C72C3-32A6-41C0-946B-1FFE7253A4F1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 flipH="1">
            <a:off x="6534231" y="2213714"/>
            <a:ext cx="1314720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9762F86-51DB-40B1-8EC6-C36A6EB4F0D1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flipH="1">
            <a:off x="5876057" y="2931339"/>
            <a:ext cx="658173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F51F4F-1EB2-41CD-A87B-E484426258F8}"/>
              </a:ext>
            </a:extLst>
          </p:cNvPr>
          <p:cNvCxnSpPr>
            <a:cxnSpLocks/>
            <a:stCxn id="39" idx="2"/>
            <a:endCxn id="30" idx="0"/>
          </p:cNvCxnSpPr>
          <p:nvPr/>
        </p:nvCxnSpPr>
        <p:spPr>
          <a:xfrm>
            <a:off x="6534231" y="2931339"/>
            <a:ext cx="656544" cy="358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E88EAA9-BA5B-40F6-BE54-D19432F1AAB5}"/>
              </a:ext>
            </a:extLst>
          </p:cNvPr>
          <p:cNvSpPr txBox="1"/>
          <p:nvPr/>
        </p:nvSpPr>
        <p:spPr>
          <a:xfrm>
            <a:off x="1769928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011E3B3-0044-404B-AFC1-016D1082A777}"/>
              </a:ext>
            </a:extLst>
          </p:cNvPr>
          <p:cNvSpPr txBox="1"/>
          <p:nvPr/>
        </p:nvSpPr>
        <p:spPr>
          <a:xfrm>
            <a:off x="4399367" y="2640853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3.0</a:t>
            </a:r>
            <a:endParaRPr lang="ko-KR" altLang="en-US" sz="1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9EE020F-5368-45D7-9AB5-B559B26B751E}"/>
              </a:ext>
            </a:extLst>
          </p:cNvPr>
          <p:cNvSpPr txBox="1"/>
          <p:nvPr/>
        </p:nvSpPr>
        <p:spPr>
          <a:xfrm>
            <a:off x="3084646" y="1916442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5.5</a:t>
            </a:r>
            <a:endParaRPr lang="ko-KR" alt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223740-669E-467C-A699-BC8B65CA9E88}"/>
              </a:ext>
            </a:extLst>
          </p:cNvPr>
          <p:cNvSpPr txBox="1"/>
          <p:nvPr/>
        </p:nvSpPr>
        <p:spPr>
          <a:xfrm>
            <a:off x="6940550" y="1892966"/>
            <a:ext cx="4221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4.0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C585C2-1A54-4076-BB9D-B825DD886359}"/>
              </a:ext>
            </a:extLst>
          </p:cNvPr>
          <p:cNvSpPr txBox="1"/>
          <p:nvPr/>
        </p:nvSpPr>
        <p:spPr>
          <a:xfrm>
            <a:off x="5652120" y="2622888"/>
            <a:ext cx="395411" cy="230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/>
              <a:t>2.5</a:t>
            </a:r>
            <a:endParaRPr lang="ko-KR" altLang="en-US" sz="12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8029C6-CDCB-40AC-9630-DE3193B7EBC0}"/>
              </a:ext>
            </a:extLst>
          </p:cNvPr>
          <p:cNvSpPr txBox="1"/>
          <p:nvPr/>
        </p:nvSpPr>
        <p:spPr>
          <a:xfrm>
            <a:off x="5713275" y="1167426"/>
            <a:ext cx="4429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9.5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98B0D8-9C18-479E-8903-D77E2EE2D9FC}"/>
              </a:ext>
            </a:extLst>
          </p:cNvPr>
          <p:cNvCxnSpPr>
            <a:cxnSpLocks/>
            <a:stCxn id="25" idx="2"/>
            <a:endCxn id="3" idx="0"/>
          </p:cNvCxnSpPr>
          <p:nvPr/>
        </p:nvCxnSpPr>
        <p:spPr>
          <a:xfrm>
            <a:off x="617177" y="3648965"/>
            <a:ext cx="0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3BF3E69-9FF7-427E-A93E-C2482879C34B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>
            <a:off x="193189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EC25D2A-1244-4F4E-BD10-2ED971DE5089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561337" y="3648965"/>
            <a:ext cx="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8EF920D-27F8-4010-9D8C-3EB7E126C35F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5876056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B1E2929-64A9-4692-B598-249CCCDE74FF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>
            <a:off x="7190773" y="3648965"/>
            <a:ext cx="7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0CE976E-BAE6-41B8-A04A-8444D8B94DF4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3246617" y="3648965"/>
            <a:ext cx="2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8CF1282-A671-494E-8A38-39A4CACA413F}"/>
              </a:ext>
            </a:extLst>
          </p:cNvPr>
          <p:cNvSpPr/>
          <p:nvPr/>
        </p:nvSpPr>
        <p:spPr>
          <a:xfrm>
            <a:off x="7920322" y="3802732"/>
            <a:ext cx="1207460" cy="563858"/>
          </a:xfrm>
          <a:prstGeom prst="roundRect">
            <a:avLst>
              <a:gd name="adj" fmla="val 106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cbucket_id = 7</a:t>
            </a:r>
          </a:p>
          <a:p>
            <a:pPr algn="ctr"/>
            <a:r>
              <a:rPr lang="en-US" altLang="ko-KR" sz="1100"/>
              <a:t>weight = 1.5</a:t>
            </a:r>
            <a:endParaRPr lang="ko-KR" altLang="en-US" sz="110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1235F5-21A0-4AC2-A4E2-8BAD0B479315}"/>
              </a:ext>
            </a:extLst>
          </p:cNvPr>
          <p:cNvSpPr/>
          <p:nvPr/>
        </p:nvSpPr>
        <p:spPr>
          <a:xfrm>
            <a:off x="7657841" y="2586063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14</a:t>
            </a:r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95F1657-2AFD-4B70-8B85-314F17252AB7}"/>
              </a:ext>
            </a:extLst>
          </p:cNvPr>
          <p:cNvSpPr/>
          <p:nvPr/>
        </p:nvSpPr>
        <p:spPr>
          <a:xfrm>
            <a:off x="8032245" y="3290152"/>
            <a:ext cx="989156" cy="358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index = 13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963CDDE-0B68-451E-8402-5F5CC3851449}"/>
              </a:ext>
            </a:extLst>
          </p:cNvPr>
          <p:cNvCxnSpPr>
            <a:cxnSpLocks/>
            <a:stCxn id="57" idx="2"/>
            <a:endCxn id="70" idx="0"/>
          </p:cNvCxnSpPr>
          <p:nvPr/>
        </p:nvCxnSpPr>
        <p:spPr>
          <a:xfrm flipH="1">
            <a:off x="8524052" y="3648965"/>
            <a:ext cx="2771" cy="15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82FC36-17C4-49E1-ADE6-AEEEE9ADBCDD}"/>
              </a:ext>
            </a:extLst>
          </p:cNvPr>
          <p:cNvSpPr txBox="1"/>
          <p:nvPr/>
        </p:nvSpPr>
        <p:spPr>
          <a:xfrm>
            <a:off x="7220328" y="2613432"/>
            <a:ext cx="467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1.5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BB516B0-3A16-4F7F-9698-6CF0B464BB24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7848949" y="2213714"/>
            <a:ext cx="303470" cy="372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185D65-1E29-4139-81E1-512FA9BA6DE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>
            <a:off x="8152419" y="2944876"/>
            <a:ext cx="374404" cy="34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18821"/>
              </p:ext>
            </p:extLst>
          </p:nvPr>
        </p:nvGraphicFramePr>
        <p:xfrm>
          <a:off x="683568" y="177966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4F688-0B2B-47AA-A420-EA21C13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3E24B-41AB-464D-82DD-7E70AF8D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3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Straw Bucket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BC7A7B-884C-4D30-82CE-3C5D6447C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67170"/>
              </p:ext>
            </p:extLst>
          </p:nvPr>
        </p:nvGraphicFramePr>
        <p:xfrm>
          <a:off x="683568" y="2859782"/>
          <a:ext cx="76738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52351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55212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3 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64213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34125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rgbClr val="C00000"/>
                          </a:solidFill>
                        </a:rPr>
                        <a:t>67342</a:t>
                      </a:r>
                      <a:endParaRPr lang="ko-KR" altLang="en-US" sz="1400" b="1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14123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15632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12123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3513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BB2157-64CD-4CDC-97B1-E11DAE052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60721"/>
              </p:ext>
            </p:extLst>
          </p:nvPr>
        </p:nvGraphicFramePr>
        <p:xfrm>
          <a:off x="683568" y="944374"/>
          <a:ext cx="76738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71778042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636690890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450357386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872762225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85042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3472111104"/>
                    </a:ext>
                  </a:extLst>
                </a:gridCol>
                <a:gridCol w="1038973">
                  <a:extLst>
                    <a:ext uri="{9D8B030D-6E8A-4147-A177-3AD203B41FA5}">
                      <a16:colId xmlns:a16="http://schemas.microsoft.com/office/drawing/2014/main" val="2487916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pg_id = 5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0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10424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93847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52351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21512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52123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57231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9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1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55212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14534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23452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45231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67842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36214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cbucket_id = 2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14522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74342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12341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24745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46732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>
                          <a:solidFill>
                            <a:schemeClr val="tx2"/>
                          </a:solidFill>
                        </a:rPr>
                        <a:t>87452</a:t>
                      </a:r>
                      <a:endParaRPr lang="ko-KR" altLang="en-US" sz="1400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4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9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45897</TotalTime>
  <Words>679</Words>
  <Application>Microsoft Office PowerPoint</Application>
  <PresentationFormat>화면 슬라이드 쇼(16:9)</PresentationFormat>
  <Paragraphs>276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PG, CRUSH</vt:lpstr>
      <vt:lpstr>CRUSH MAP</vt:lpstr>
      <vt:lpstr>List Bucket</vt:lpstr>
      <vt:lpstr>Tree Bucket</vt:lpstr>
      <vt:lpstr>Tree Bucket</vt:lpstr>
      <vt:lpstr>Straw Bucket</vt:lpstr>
      <vt:lpstr>PowerPoint 프레젠테이션</vt:lpstr>
      <vt:lpstr>Straw Bucket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5942</cp:revision>
  <dcterms:created xsi:type="dcterms:W3CDTF">2006-10-05T04:04:58Z</dcterms:created>
  <dcterms:modified xsi:type="dcterms:W3CDTF">2019-04-20T14:44:29Z</dcterms:modified>
</cp:coreProperties>
</file>