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4" r:id="rId2"/>
    <p:sldId id="395" r:id="rId3"/>
    <p:sldId id="396" r:id="rId4"/>
    <p:sldId id="393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251819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745972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3131477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646459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699022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632653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4015273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590120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3139862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533226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368785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368785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442994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1126179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1124859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1131230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1124859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1036790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1120732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652540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385364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223911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674351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2134291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623284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</p:txBody>
      </p: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283818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37504" y="933270"/>
            <a:ext cx="25803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 flipV="1">
            <a:off x="137504" y="753753"/>
            <a:ext cx="258032" cy="3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2062965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2062965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34E385-3BB6-4925-BB9D-13C266DF41D8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839924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B5864A-90E7-498D-988B-EDF26C5329CF}"/>
              </a:ext>
            </a:extLst>
          </p:cNvPr>
          <p:cNvCxnSpPr>
            <a:cxnSpLocks/>
          </p:cNvCxnSpPr>
          <p:nvPr/>
        </p:nvCxnSpPr>
        <p:spPr>
          <a:xfrm flipV="1">
            <a:off x="463774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DD3A40-9645-45A9-AB0F-ED7C9DC940AB}"/>
              </a:ext>
            </a:extLst>
          </p:cNvPr>
          <p:cNvCxnSpPr>
            <a:cxnSpLocks/>
          </p:cNvCxnSpPr>
          <p:nvPr/>
        </p:nvCxnSpPr>
        <p:spPr>
          <a:xfrm flipV="1">
            <a:off x="6372200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852052-08B4-44B6-84A9-BE1F59022109}"/>
              </a:ext>
            </a:extLst>
          </p:cNvPr>
          <p:cNvCxnSpPr>
            <a:cxnSpLocks/>
          </p:cNvCxnSpPr>
          <p:nvPr/>
        </p:nvCxnSpPr>
        <p:spPr>
          <a:xfrm flipV="1">
            <a:off x="788436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6BB454-2220-4F7B-BC7A-5B9CE8325837}"/>
              </a:ext>
            </a:extLst>
          </p:cNvPr>
          <p:cNvCxnSpPr>
            <a:cxnSpLocks/>
          </p:cNvCxnSpPr>
          <p:nvPr/>
        </p:nvCxnSpPr>
        <p:spPr>
          <a:xfrm flipH="1">
            <a:off x="3517902" y="3059406"/>
            <a:ext cx="437832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FA01052-D40E-4AFD-A559-B4C48996D06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3527109" y="2839923"/>
            <a:ext cx="0" cy="228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210A37-4BD6-4477-9913-937F64D1B87A}"/>
              </a:ext>
            </a:extLst>
          </p:cNvPr>
          <p:cNvCxnSpPr>
            <a:cxnSpLocks/>
          </p:cNvCxnSpPr>
          <p:nvPr/>
        </p:nvCxnSpPr>
        <p:spPr>
          <a:xfrm flipV="1">
            <a:off x="499778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BEB7A-F227-4CF9-B68A-7F4129786EFA}"/>
              </a:ext>
            </a:extLst>
          </p:cNvPr>
          <p:cNvCxnSpPr>
            <a:cxnSpLocks/>
          </p:cNvCxnSpPr>
          <p:nvPr/>
        </p:nvCxnSpPr>
        <p:spPr>
          <a:xfrm flipV="1">
            <a:off x="6732240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7BD2EF-8AF0-4A16-902D-B918BB76B91D}"/>
              </a:ext>
            </a:extLst>
          </p:cNvPr>
          <p:cNvCxnSpPr>
            <a:cxnSpLocks/>
          </p:cNvCxnSpPr>
          <p:nvPr/>
        </p:nvCxnSpPr>
        <p:spPr>
          <a:xfrm flipV="1">
            <a:off x="824440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CD330A-F91B-4B3C-9D8D-5B182D99BA72}"/>
              </a:ext>
            </a:extLst>
          </p:cNvPr>
          <p:cNvCxnSpPr>
            <a:cxnSpLocks/>
          </p:cNvCxnSpPr>
          <p:nvPr/>
        </p:nvCxnSpPr>
        <p:spPr>
          <a:xfrm flipH="1">
            <a:off x="4991100" y="2998387"/>
            <a:ext cx="3263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440DF58-9AF5-4B90-A9C5-029095684E56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8179796" y="2839924"/>
            <a:ext cx="0" cy="149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81CFEB4-011B-4BC4-A0CB-6D8D1493B664}"/>
              </a:ext>
            </a:extLst>
          </p:cNvPr>
          <p:cNvCxnSpPr>
            <a:cxnSpLocks/>
          </p:cNvCxnSpPr>
          <p:nvPr/>
        </p:nvCxnSpPr>
        <p:spPr>
          <a:xfrm flipV="1">
            <a:off x="2486437" y="1789276"/>
            <a:ext cx="5228813" cy="109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C595AB5-A2BB-4151-A088-4AB1911964DE}"/>
              </a:ext>
            </a:extLst>
          </p:cNvPr>
          <p:cNvCxnSpPr>
            <a:cxnSpLocks/>
          </p:cNvCxnSpPr>
          <p:nvPr/>
        </p:nvCxnSpPr>
        <p:spPr>
          <a:xfrm flipV="1">
            <a:off x="3059832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D769F89-C426-4541-B014-DB59A1A4BF92}"/>
              </a:ext>
            </a:extLst>
          </p:cNvPr>
          <p:cNvCxnSpPr>
            <a:cxnSpLocks/>
          </p:cNvCxnSpPr>
          <p:nvPr/>
        </p:nvCxnSpPr>
        <p:spPr>
          <a:xfrm flipV="1">
            <a:off x="450895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29C6E2-F129-4190-85C8-781CCAC9843C}"/>
              </a:ext>
            </a:extLst>
          </p:cNvPr>
          <p:cNvCxnSpPr>
            <a:cxnSpLocks/>
          </p:cNvCxnSpPr>
          <p:nvPr/>
        </p:nvCxnSpPr>
        <p:spPr>
          <a:xfrm flipV="1">
            <a:off x="621809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F5B679D-F4AF-499A-B2D7-CAD670FC95F7}"/>
              </a:ext>
            </a:extLst>
          </p:cNvPr>
          <p:cNvCxnSpPr>
            <a:cxnSpLocks/>
          </p:cNvCxnSpPr>
          <p:nvPr/>
        </p:nvCxnSpPr>
        <p:spPr>
          <a:xfrm flipV="1">
            <a:off x="7706448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5A0C61-A25A-4EBB-BA45-66872575E911}"/>
              </a:ext>
            </a:extLst>
          </p:cNvPr>
          <p:cNvCxnSpPr>
            <a:cxnSpLocks/>
          </p:cNvCxnSpPr>
          <p:nvPr/>
        </p:nvCxnSpPr>
        <p:spPr>
          <a:xfrm>
            <a:off x="4232275" y="2939075"/>
            <a:ext cx="46640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1A99E58-9420-49CE-BD37-B5B4A970CCA0}"/>
              </a:ext>
            </a:extLst>
          </p:cNvPr>
          <p:cNvCxnSpPr>
            <a:cxnSpLocks/>
          </p:cNvCxnSpPr>
          <p:nvPr/>
        </p:nvCxnSpPr>
        <p:spPr>
          <a:xfrm flipV="1">
            <a:off x="8600206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076969E-9CE5-4724-92B6-2FB618433276}"/>
              </a:ext>
            </a:extLst>
          </p:cNvPr>
          <p:cNvCxnSpPr>
            <a:cxnSpLocks/>
          </p:cNvCxnSpPr>
          <p:nvPr/>
        </p:nvCxnSpPr>
        <p:spPr>
          <a:xfrm flipV="1">
            <a:off x="7035368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2C9AD5-F183-4C9D-9CB5-CBE9E89E460D}"/>
              </a:ext>
            </a:extLst>
          </p:cNvPr>
          <p:cNvCxnSpPr>
            <a:cxnSpLocks/>
          </p:cNvCxnSpPr>
          <p:nvPr/>
        </p:nvCxnSpPr>
        <p:spPr>
          <a:xfrm flipV="1">
            <a:off x="5320959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839923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48E10C7-111C-43D8-A28A-C2AC8B554E24}"/>
              </a:ext>
            </a:extLst>
          </p:cNvPr>
          <p:cNvSpPr/>
          <p:nvPr/>
        </p:nvSpPr>
        <p:spPr>
          <a:xfrm>
            <a:off x="555496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4E4F8B2-842F-448C-8F9C-E291B86DC696}"/>
              </a:ext>
            </a:extLst>
          </p:cNvPr>
          <p:cNvSpPr/>
          <p:nvPr/>
        </p:nvSpPr>
        <p:spPr>
          <a:xfrm>
            <a:off x="873895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5505429F-6DF5-4F2F-8141-114E294E4214}"/>
              </a:ext>
            </a:extLst>
          </p:cNvPr>
          <p:cNvSpPr/>
          <p:nvPr/>
        </p:nvSpPr>
        <p:spPr>
          <a:xfrm>
            <a:off x="726625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20E4952-E0B2-48A9-A890-7BDC17CC80EE}"/>
              </a:ext>
            </a:extLst>
          </p:cNvPr>
          <p:cNvSpPr/>
          <p:nvPr/>
        </p:nvSpPr>
        <p:spPr>
          <a:xfrm>
            <a:off x="408208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8386D0-E681-434C-923B-314708AFFB77}"/>
              </a:ext>
            </a:extLst>
          </p:cNvPr>
          <p:cNvSpPr txBox="1"/>
          <p:nvPr/>
        </p:nvSpPr>
        <p:spPr>
          <a:xfrm>
            <a:off x="395536" y="80246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8627-27DF-4FDC-BC0F-C9B80AE283C0}"/>
              </a:ext>
            </a:extLst>
          </p:cNvPr>
          <p:cNvSpPr txBox="1"/>
          <p:nvPr/>
        </p:nvSpPr>
        <p:spPr>
          <a:xfrm>
            <a:off x="395536" y="439873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Octavia Member Health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23CB693-2A20-4E82-83BF-F620E443B710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137504" y="570342"/>
            <a:ext cx="258032" cy="3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8AC4D1D-B939-4588-9C3E-7F19913C2CB9}"/>
              </a:ext>
            </a:extLst>
          </p:cNvPr>
          <p:cNvSpPr txBox="1"/>
          <p:nvPr/>
        </p:nvSpPr>
        <p:spPr>
          <a:xfrm>
            <a:off x="395536" y="26182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(LB VM) Health, Octavia Member Health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2D55D90-FF89-4404-8E63-75C5E282D26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37505" y="392295"/>
            <a:ext cx="258032" cy="33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5A43F8-0227-4905-B00A-5ED5FCE7DA0A}"/>
              </a:ext>
            </a:extLst>
          </p:cNvPr>
          <p:cNvSpPr txBox="1"/>
          <p:nvPr/>
        </p:nvSpPr>
        <p:spPr>
          <a:xfrm>
            <a:off x="395537" y="7715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Request LB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6607690-5D2D-468E-A5BD-42173AD64EE2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137505" y="207623"/>
            <a:ext cx="258032" cy="3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7B6F5B-53F9-423D-B492-7EE2D5922437}"/>
              </a:ext>
            </a:extLst>
          </p:cNvPr>
          <p:cNvSpPr txBox="1"/>
          <p:nvPr/>
        </p:nvSpPr>
        <p:spPr>
          <a:xfrm>
            <a:off x="1589673" y="77154"/>
            <a:ext cx="128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Config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16B57-0ACE-43BE-9314-61930ADA6A86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331641" y="207625"/>
            <a:ext cx="258032" cy="3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6C8A18-92DB-42A5-A92B-2878A1C3FF9B}"/>
              </a:ext>
            </a:extLst>
          </p:cNvPr>
          <p:cNvCxnSpPr>
            <a:cxnSpLocks/>
          </p:cNvCxnSpPr>
          <p:nvPr/>
        </p:nvCxnSpPr>
        <p:spPr>
          <a:xfrm flipV="1">
            <a:off x="2486437" y="1816485"/>
            <a:ext cx="6190838" cy="1296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B829A0-19A4-4CD4-A5BF-D737FA1FDF24}"/>
              </a:ext>
            </a:extLst>
          </p:cNvPr>
          <p:cNvCxnSpPr>
            <a:cxnSpLocks/>
          </p:cNvCxnSpPr>
          <p:nvPr/>
        </p:nvCxnSpPr>
        <p:spPr>
          <a:xfrm flipV="1">
            <a:off x="3995936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A248476-0AAD-4B51-B9AE-F5FFB823D3D7}"/>
              </a:ext>
            </a:extLst>
          </p:cNvPr>
          <p:cNvCxnSpPr>
            <a:cxnSpLocks/>
          </p:cNvCxnSpPr>
          <p:nvPr/>
        </p:nvCxnSpPr>
        <p:spPr>
          <a:xfrm flipV="1">
            <a:off x="55081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FB328-D722-4AAA-AFA3-50DE6A2C2F57}"/>
              </a:ext>
            </a:extLst>
          </p:cNvPr>
          <p:cNvCxnSpPr>
            <a:cxnSpLocks/>
          </p:cNvCxnSpPr>
          <p:nvPr/>
        </p:nvCxnSpPr>
        <p:spPr>
          <a:xfrm flipV="1">
            <a:off x="72099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3ACF72A-FC96-4D6A-8E3C-4DEC429EB410}"/>
              </a:ext>
            </a:extLst>
          </p:cNvPr>
          <p:cNvCxnSpPr>
            <a:cxnSpLocks/>
          </p:cNvCxnSpPr>
          <p:nvPr/>
        </p:nvCxnSpPr>
        <p:spPr>
          <a:xfrm flipV="1">
            <a:off x="8667229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251819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745972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3131477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646459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699022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632653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2966933" y="3203829"/>
            <a:ext cx="269152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590120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</p:cNvCxnSpPr>
          <p:nvPr/>
        </p:nvCxnSpPr>
        <p:spPr>
          <a:xfrm>
            <a:off x="3530744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312698" y="4368785"/>
            <a:ext cx="68509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2914886" y="3139862"/>
            <a:ext cx="5980089" cy="1276062"/>
          </a:xfrm>
          <a:prstGeom prst="roundRect">
            <a:avLst>
              <a:gd name="adj" fmla="val 780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533226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368785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368785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442994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1126179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1124859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1131230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1124859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1036790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1120732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385364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223911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674351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45" idx="1"/>
          </p:cNvCxnSpPr>
          <p:nvPr/>
        </p:nvCxnSpPr>
        <p:spPr>
          <a:xfrm>
            <a:off x="1798778" y="2134291"/>
            <a:ext cx="1261054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623284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</p:txBody>
      </p: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283818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37504" y="933270"/>
            <a:ext cx="25803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 flipV="1">
            <a:off x="137504" y="753753"/>
            <a:ext cx="258032" cy="3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2062965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2062965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34E385-3BB6-4925-BB9D-13C266DF41D8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839924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B5864A-90E7-498D-988B-EDF26C5329CF}"/>
              </a:ext>
            </a:extLst>
          </p:cNvPr>
          <p:cNvCxnSpPr>
            <a:cxnSpLocks/>
          </p:cNvCxnSpPr>
          <p:nvPr/>
        </p:nvCxnSpPr>
        <p:spPr>
          <a:xfrm flipV="1">
            <a:off x="463774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DD3A40-9645-45A9-AB0F-ED7C9DC940AB}"/>
              </a:ext>
            </a:extLst>
          </p:cNvPr>
          <p:cNvCxnSpPr>
            <a:cxnSpLocks/>
          </p:cNvCxnSpPr>
          <p:nvPr/>
        </p:nvCxnSpPr>
        <p:spPr>
          <a:xfrm flipV="1">
            <a:off x="6372200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852052-08B4-44B6-84A9-BE1F59022109}"/>
              </a:ext>
            </a:extLst>
          </p:cNvPr>
          <p:cNvCxnSpPr>
            <a:cxnSpLocks/>
          </p:cNvCxnSpPr>
          <p:nvPr/>
        </p:nvCxnSpPr>
        <p:spPr>
          <a:xfrm flipV="1">
            <a:off x="788436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6BB454-2220-4F7B-BC7A-5B9CE8325837}"/>
              </a:ext>
            </a:extLst>
          </p:cNvPr>
          <p:cNvCxnSpPr>
            <a:cxnSpLocks/>
          </p:cNvCxnSpPr>
          <p:nvPr/>
        </p:nvCxnSpPr>
        <p:spPr>
          <a:xfrm flipH="1">
            <a:off x="3517902" y="3059406"/>
            <a:ext cx="437832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FA01052-D40E-4AFD-A559-B4C48996D06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3527109" y="2839923"/>
            <a:ext cx="0" cy="228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210A37-4BD6-4477-9913-937F64D1B87A}"/>
              </a:ext>
            </a:extLst>
          </p:cNvPr>
          <p:cNvCxnSpPr>
            <a:cxnSpLocks/>
          </p:cNvCxnSpPr>
          <p:nvPr/>
        </p:nvCxnSpPr>
        <p:spPr>
          <a:xfrm flipV="1">
            <a:off x="499778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BEB7A-F227-4CF9-B68A-7F4129786EFA}"/>
              </a:ext>
            </a:extLst>
          </p:cNvPr>
          <p:cNvCxnSpPr>
            <a:cxnSpLocks/>
          </p:cNvCxnSpPr>
          <p:nvPr/>
        </p:nvCxnSpPr>
        <p:spPr>
          <a:xfrm flipV="1">
            <a:off x="6732240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7BD2EF-8AF0-4A16-902D-B918BB76B91D}"/>
              </a:ext>
            </a:extLst>
          </p:cNvPr>
          <p:cNvCxnSpPr>
            <a:cxnSpLocks/>
          </p:cNvCxnSpPr>
          <p:nvPr/>
        </p:nvCxnSpPr>
        <p:spPr>
          <a:xfrm flipV="1">
            <a:off x="824440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CD330A-F91B-4B3C-9D8D-5B182D99BA72}"/>
              </a:ext>
            </a:extLst>
          </p:cNvPr>
          <p:cNvCxnSpPr>
            <a:cxnSpLocks/>
          </p:cNvCxnSpPr>
          <p:nvPr/>
        </p:nvCxnSpPr>
        <p:spPr>
          <a:xfrm flipH="1">
            <a:off x="4991100" y="2998387"/>
            <a:ext cx="3263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440DF58-9AF5-4B90-A9C5-029095684E56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8179796" y="2839924"/>
            <a:ext cx="0" cy="149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81CFEB4-011B-4BC4-A0CB-6D8D1493B664}"/>
              </a:ext>
            </a:extLst>
          </p:cNvPr>
          <p:cNvCxnSpPr>
            <a:cxnSpLocks/>
          </p:cNvCxnSpPr>
          <p:nvPr/>
        </p:nvCxnSpPr>
        <p:spPr>
          <a:xfrm flipV="1">
            <a:off x="2486437" y="1789276"/>
            <a:ext cx="5228813" cy="109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C595AB5-A2BB-4151-A088-4AB1911964DE}"/>
              </a:ext>
            </a:extLst>
          </p:cNvPr>
          <p:cNvCxnSpPr>
            <a:cxnSpLocks/>
          </p:cNvCxnSpPr>
          <p:nvPr/>
        </p:nvCxnSpPr>
        <p:spPr>
          <a:xfrm flipV="1">
            <a:off x="3059832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D769F89-C426-4541-B014-DB59A1A4BF92}"/>
              </a:ext>
            </a:extLst>
          </p:cNvPr>
          <p:cNvCxnSpPr>
            <a:cxnSpLocks/>
          </p:cNvCxnSpPr>
          <p:nvPr/>
        </p:nvCxnSpPr>
        <p:spPr>
          <a:xfrm flipV="1">
            <a:off x="450895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29C6E2-F129-4190-85C8-781CCAC9843C}"/>
              </a:ext>
            </a:extLst>
          </p:cNvPr>
          <p:cNvCxnSpPr>
            <a:cxnSpLocks/>
          </p:cNvCxnSpPr>
          <p:nvPr/>
        </p:nvCxnSpPr>
        <p:spPr>
          <a:xfrm flipV="1">
            <a:off x="621809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F5B679D-F4AF-499A-B2D7-CAD670FC95F7}"/>
              </a:ext>
            </a:extLst>
          </p:cNvPr>
          <p:cNvCxnSpPr>
            <a:cxnSpLocks/>
          </p:cNvCxnSpPr>
          <p:nvPr/>
        </p:nvCxnSpPr>
        <p:spPr>
          <a:xfrm flipV="1">
            <a:off x="7706448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5A0C61-A25A-4EBB-BA45-66872575E911}"/>
              </a:ext>
            </a:extLst>
          </p:cNvPr>
          <p:cNvCxnSpPr>
            <a:cxnSpLocks/>
          </p:cNvCxnSpPr>
          <p:nvPr/>
        </p:nvCxnSpPr>
        <p:spPr>
          <a:xfrm>
            <a:off x="4232275" y="2939075"/>
            <a:ext cx="46640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1A99E58-9420-49CE-BD37-B5B4A970CCA0}"/>
              </a:ext>
            </a:extLst>
          </p:cNvPr>
          <p:cNvCxnSpPr>
            <a:cxnSpLocks/>
          </p:cNvCxnSpPr>
          <p:nvPr/>
        </p:nvCxnSpPr>
        <p:spPr>
          <a:xfrm flipV="1">
            <a:off x="8600206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076969E-9CE5-4724-92B6-2FB618433276}"/>
              </a:ext>
            </a:extLst>
          </p:cNvPr>
          <p:cNvCxnSpPr>
            <a:cxnSpLocks/>
          </p:cNvCxnSpPr>
          <p:nvPr/>
        </p:nvCxnSpPr>
        <p:spPr>
          <a:xfrm flipV="1">
            <a:off x="7035368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2C9AD5-F183-4C9D-9CB5-CBE9E89E460D}"/>
              </a:ext>
            </a:extLst>
          </p:cNvPr>
          <p:cNvCxnSpPr>
            <a:cxnSpLocks/>
          </p:cNvCxnSpPr>
          <p:nvPr/>
        </p:nvCxnSpPr>
        <p:spPr>
          <a:xfrm flipV="1">
            <a:off x="5320959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839923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48E10C7-111C-43D8-A28A-C2AC8B554E24}"/>
              </a:ext>
            </a:extLst>
          </p:cNvPr>
          <p:cNvSpPr/>
          <p:nvPr/>
        </p:nvSpPr>
        <p:spPr>
          <a:xfrm>
            <a:off x="555496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4E4F8B2-842F-448C-8F9C-E291B86DC696}"/>
              </a:ext>
            </a:extLst>
          </p:cNvPr>
          <p:cNvSpPr/>
          <p:nvPr/>
        </p:nvSpPr>
        <p:spPr>
          <a:xfrm>
            <a:off x="873895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5505429F-6DF5-4F2F-8141-114E294E4214}"/>
              </a:ext>
            </a:extLst>
          </p:cNvPr>
          <p:cNvSpPr/>
          <p:nvPr/>
        </p:nvSpPr>
        <p:spPr>
          <a:xfrm>
            <a:off x="726625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20E4952-E0B2-48A9-A890-7BDC17CC80EE}"/>
              </a:ext>
            </a:extLst>
          </p:cNvPr>
          <p:cNvSpPr/>
          <p:nvPr/>
        </p:nvSpPr>
        <p:spPr>
          <a:xfrm>
            <a:off x="408208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8386D0-E681-434C-923B-314708AFFB77}"/>
              </a:ext>
            </a:extLst>
          </p:cNvPr>
          <p:cNvSpPr txBox="1"/>
          <p:nvPr/>
        </p:nvSpPr>
        <p:spPr>
          <a:xfrm>
            <a:off x="395536" y="80246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8627-27DF-4FDC-BC0F-C9B80AE283C0}"/>
              </a:ext>
            </a:extLst>
          </p:cNvPr>
          <p:cNvSpPr txBox="1"/>
          <p:nvPr/>
        </p:nvSpPr>
        <p:spPr>
          <a:xfrm>
            <a:off x="395536" y="439873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Octavia Member Health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23CB693-2A20-4E82-83BF-F620E443B710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137504" y="570342"/>
            <a:ext cx="258032" cy="3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8AC4D1D-B939-4588-9C3E-7F19913C2CB9}"/>
              </a:ext>
            </a:extLst>
          </p:cNvPr>
          <p:cNvSpPr txBox="1"/>
          <p:nvPr/>
        </p:nvSpPr>
        <p:spPr>
          <a:xfrm>
            <a:off x="395536" y="26182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(LB VM) Health, Octavia Member Health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2D55D90-FF89-4404-8E63-75C5E282D26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37505" y="392295"/>
            <a:ext cx="258032" cy="33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5A43F8-0227-4905-B00A-5ED5FCE7DA0A}"/>
              </a:ext>
            </a:extLst>
          </p:cNvPr>
          <p:cNvSpPr txBox="1"/>
          <p:nvPr/>
        </p:nvSpPr>
        <p:spPr>
          <a:xfrm>
            <a:off x="395537" y="7715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Request LB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6607690-5D2D-468E-A5BD-42173AD64EE2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137505" y="207623"/>
            <a:ext cx="258032" cy="3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7B6F5B-53F9-423D-B492-7EE2D5922437}"/>
              </a:ext>
            </a:extLst>
          </p:cNvPr>
          <p:cNvSpPr txBox="1"/>
          <p:nvPr/>
        </p:nvSpPr>
        <p:spPr>
          <a:xfrm>
            <a:off x="1589673" y="77154"/>
            <a:ext cx="128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Config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16B57-0ACE-43BE-9314-61930ADA6A86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331641" y="207625"/>
            <a:ext cx="258032" cy="3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6C8A18-92DB-42A5-A92B-2878A1C3FF9B}"/>
              </a:ext>
            </a:extLst>
          </p:cNvPr>
          <p:cNvCxnSpPr>
            <a:cxnSpLocks/>
          </p:cNvCxnSpPr>
          <p:nvPr/>
        </p:nvCxnSpPr>
        <p:spPr>
          <a:xfrm flipV="1">
            <a:off x="2486437" y="1816485"/>
            <a:ext cx="6190838" cy="1296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B829A0-19A4-4CD4-A5BF-D737FA1FDF24}"/>
              </a:ext>
            </a:extLst>
          </p:cNvPr>
          <p:cNvCxnSpPr>
            <a:cxnSpLocks/>
          </p:cNvCxnSpPr>
          <p:nvPr/>
        </p:nvCxnSpPr>
        <p:spPr>
          <a:xfrm flipV="1">
            <a:off x="3995936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A248476-0AAD-4B51-B9AE-F5FFB823D3D7}"/>
              </a:ext>
            </a:extLst>
          </p:cNvPr>
          <p:cNvCxnSpPr>
            <a:cxnSpLocks/>
          </p:cNvCxnSpPr>
          <p:nvPr/>
        </p:nvCxnSpPr>
        <p:spPr>
          <a:xfrm flipV="1">
            <a:off x="55081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FB328-D722-4AAA-AFA3-50DE6A2C2F57}"/>
              </a:ext>
            </a:extLst>
          </p:cNvPr>
          <p:cNvCxnSpPr>
            <a:cxnSpLocks/>
          </p:cNvCxnSpPr>
          <p:nvPr/>
        </p:nvCxnSpPr>
        <p:spPr>
          <a:xfrm flipV="1">
            <a:off x="72099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3ACF72A-FC96-4D6A-8E3C-4DEC429EB410}"/>
              </a:ext>
            </a:extLst>
          </p:cNvPr>
          <p:cNvCxnSpPr>
            <a:cxnSpLocks/>
          </p:cNvCxnSpPr>
          <p:nvPr/>
        </p:nvCxnSpPr>
        <p:spPr>
          <a:xfrm flipV="1">
            <a:off x="8667229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199D5-55A5-42C6-B447-3469235321C2}"/>
              </a:ext>
            </a:extLst>
          </p:cNvPr>
          <p:cNvSpPr txBox="1"/>
          <p:nvPr/>
        </p:nvSpPr>
        <p:spPr>
          <a:xfrm>
            <a:off x="4580151" y="3540953"/>
            <a:ext cx="1143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CB909264-D379-474D-AD6C-C6174DD55FB2}"/>
              </a:ext>
            </a:extLst>
          </p:cNvPr>
          <p:cNvSpPr/>
          <p:nvPr/>
        </p:nvSpPr>
        <p:spPr>
          <a:xfrm>
            <a:off x="3059832" y="4015273"/>
            <a:ext cx="1521126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E1005E5E-04F6-4290-BEDB-C1DAF1989ADC}"/>
              </a:ext>
            </a:extLst>
          </p:cNvPr>
          <p:cNvSpPr/>
          <p:nvPr/>
        </p:nvSpPr>
        <p:spPr>
          <a:xfrm>
            <a:off x="3059832" y="3652540"/>
            <a:ext cx="1521130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OpenStack Cloud Controller Manager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3625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4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287" idx="2"/>
          </p:cNvCxnSpPr>
          <p:nvPr/>
        </p:nvCxnSpPr>
        <p:spPr>
          <a:xfrm flipH="1" flipV="1">
            <a:off x="3527109" y="2629310"/>
            <a:ext cx="147067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287" idx="2"/>
          </p:cNvCxnSpPr>
          <p:nvPr/>
        </p:nvCxnSpPr>
        <p:spPr>
          <a:xfrm flipH="1" flipV="1">
            <a:off x="3527109" y="2629310"/>
            <a:ext cx="3185645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287" idx="2"/>
          </p:cNvCxnSpPr>
          <p:nvPr/>
        </p:nvCxnSpPr>
        <p:spPr>
          <a:xfrm flipH="1" flipV="1">
            <a:off x="3527109" y="2629310"/>
            <a:ext cx="465268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296" idx="2"/>
          </p:cNvCxnSpPr>
          <p:nvPr/>
        </p:nvCxnSpPr>
        <p:spPr>
          <a:xfrm flipV="1">
            <a:off x="4997788" y="2629311"/>
            <a:ext cx="3182008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296" idx="2"/>
          </p:cNvCxnSpPr>
          <p:nvPr/>
        </p:nvCxnSpPr>
        <p:spPr>
          <a:xfrm flipV="1">
            <a:off x="6712754" y="2629311"/>
            <a:ext cx="146704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296" idx="2"/>
          </p:cNvCxnSpPr>
          <p:nvPr/>
        </p:nvCxnSpPr>
        <p:spPr>
          <a:xfrm flipH="1" flipV="1">
            <a:off x="8179796" y="2629311"/>
            <a:ext cx="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629310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629311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073205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1852352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1852352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EDF290-7870-40EE-86F3-A73045AD2026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>
            <a:off x="2486437" y="1729519"/>
            <a:ext cx="480496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26386E-B07C-4EBC-8F80-7DFD0DCD9912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86437" y="1729519"/>
            <a:ext cx="194802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4E71DA-162A-4FD8-B2F2-99ED78BBFEA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2486437" y="1729519"/>
            <a:ext cx="365790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0C5972-9F0B-4470-B8E7-50B8191A846E}"/>
              </a:ext>
            </a:extLst>
          </p:cNvPr>
          <p:cNvCxnSpPr>
            <a:cxnSpLocks/>
            <a:stCxn id="52" idx="3"/>
            <a:endCxn id="77" idx="1"/>
          </p:cNvCxnSpPr>
          <p:nvPr/>
        </p:nvCxnSpPr>
        <p:spPr>
          <a:xfrm>
            <a:off x="2486437" y="1729519"/>
            <a:ext cx="5133182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43972</TotalTime>
  <Words>521</Words>
  <Application>Microsoft Office PowerPoint</Application>
  <PresentationFormat>화면 슬라이드 쇼(16:9)</PresentationFormat>
  <Paragraphs>197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Environment</vt:lpstr>
      <vt:lpstr>Environment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5524</cp:revision>
  <dcterms:created xsi:type="dcterms:W3CDTF">2006-10-05T04:04:58Z</dcterms:created>
  <dcterms:modified xsi:type="dcterms:W3CDTF">2019-10-13T11:04:44Z</dcterms:modified>
</cp:coreProperties>
</file>