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8" r:id="rId2"/>
    <p:sldId id="3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125" d="100"/>
          <a:sy n="125" d="100"/>
        </p:scale>
        <p:origin x="-162" y="26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8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One Router</a:t>
            </a:r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63EEBE79-64FE-47AC-B681-9B2A46944E7C}"/>
              </a:ext>
            </a:extLst>
          </p:cNvPr>
          <p:cNvSpPr/>
          <p:nvPr/>
        </p:nvSpPr>
        <p:spPr>
          <a:xfrm>
            <a:off x="3887924" y="1059582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pic>
        <p:nvPicPr>
          <p:cNvPr id="15" name="Picture 2" descr="C:\Users\Tmax\Desktop\Network-Router-icon.png">
            <a:extLst>
              <a:ext uri="{FF2B5EF4-FFF2-40B4-BE49-F238E27FC236}">
                <a16:creationId xmlns:a16="http://schemas.microsoft.com/office/drawing/2014/main" id="{7DF26DF8-7C90-480D-8EC8-C3887FB1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413" y="2499742"/>
            <a:ext cx="573190" cy="5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51DE24-C10F-4C41-B5AF-63F216C64049}"/>
              </a:ext>
            </a:extLst>
          </p:cNvPr>
          <p:cNvSpPr/>
          <p:nvPr/>
        </p:nvSpPr>
        <p:spPr>
          <a:xfrm>
            <a:off x="2678834" y="4083918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A</a:t>
            </a:r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256FA6-AA3D-47B2-949A-4D084734FF71}"/>
              </a:ext>
            </a:extLst>
          </p:cNvPr>
          <p:cNvSpPr/>
          <p:nvPr/>
        </p:nvSpPr>
        <p:spPr>
          <a:xfrm>
            <a:off x="5580112" y="4083918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B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27561-483C-40C6-AFF4-7973CE3562A3}"/>
              </a:ext>
            </a:extLst>
          </p:cNvPr>
          <p:cNvSpPr txBox="1"/>
          <p:nvPr/>
        </p:nvSpPr>
        <p:spPr>
          <a:xfrm>
            <a:off x="3635009" y="2624013"/>
            <a:ext cx="72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Router</a:t>
            </a:r>
            <a:endParaRPr lang="ko-KR" alt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011AA2-F8C7-4BE7-8282-A497A3BC5033}"/>
              </a:ext>
            </a:extLst>
          </p:cNvPr>
          <p:cNvCxnSpPr>
            <a:stCxn id="3" idx="1"/>
            <a:endCxn id="15" idx="0"/>
          </p:cNvCxnSpPr>
          <p:nvPr/>
        </p:nvCxnSpPr>
        <p:spPr>
          <a:xfrm>
            <a:off x="4644008" y="1850827"/>
            <a:ext cx="0" cy="648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5B8115-56FE-4F52-9C41-870B67117CB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644008" y="304641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D60BA-00DB-4795-83C0-1B18AF28528C}"/>
              </a:ext>
            </a:extLst>
          </p:cNvPr>
          <p:cNvCxnSpPr>
            <a:cxnSpLocks/>
          </p:cNvCxnSpPr>
          <p:nvPr/>
        </p:nvCxnSpPr>
        <p:spPr>
          <a:xfrm flipH="1">
            <a:off x="2462810" y="3694486"/>
            <a:ext cx="436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381D70-14B1-4D51-BA29-53E80AC32B3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193369" y="3694486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BA61FC-D04A-438F-8B20-1809451B07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094647" y="3694485"/>
            <a:ext cx="0" cy="389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BE0C9C-353A-420E-B30C-A06E6164A2DA}"/>
              </a:ext>
            </a:extLst>
          </p:cNvPr>
          <p:cNvCxnSpPr/>
          <p:nvPr/>
        </p:nvCxnSpPr>
        <p:spPr>
          <a:xfrm>
            <a:off x="4298664" y="2427734"/>
            <a:ext cx="690688" cy="6906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9C918A-0533-4C48-B5D1-EC5BF1CCF13F}"/>
              </a:ext>
            </a:extLst>
          </p:cNvPr>
          <p:cNvCxnSpPr>
            <a:cxnSpLocks/>
          </p:cNvCxnSpPr>
          <p:nvPr/>
        </p:nvCxnSpPr>
        <p:spPr>
          <a:xfrm flipH="1">
            <a:off x="4298664" y="2427734"/>
            <a:ext cx="664637" cy="6906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738D802-6CB2-412C-9DB5-C25E55A26DA8}"/>
              </a:ext>
            </a:extLst>
          </p:cNvPr>
          <p:cNvSpPr/>
          <p:nvPr/>
        </p:nvSpPr>
        <p:spPr>
          <a:xfrm>
            <a:off x="1389627" y="2139702"/>
            <a:ext cx="4620428" cy="13186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Virtual IP : 10.0.0.1</a:t>
            </a:r>
          </a:p>
          <a:p>
            <a:pPr algn="ctr"/>
            <a:r>
              <a:rPr lang="en-US" altLang="ko-KR" sz="1400"/>
              <a:t>Virtual MAC : 0000.5E00.0101</a:t>
            </a:r>
          </a:p>
          <a:p>
            <a:pPr algn="ctr"/>
            <a:r>
              <a:rPr lang="en-US" altLang="ko-KR" sz="1400"/>
              <a:t>VRID : 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VRRP</a:t>
            </a:r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63EEBE79-64FE-47AC-B681-9B2A46944E7C}"/>
              </a:ext>
            </a:extLst>
          </p:cNvPr>
          <p:cNvSpPr/>
          <p:nvPr/>
        </p:nvSpPr>
        <p:spPr>
          <a:xfrm>
            <a:off x="2949715" y="1059582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pic>
        <p:nvPicPr>
          <p:cNvPr id="15" name="Picture 2" descr="C:\Users\Tmax\Desktop\Network-Router-icon.png">
            <a:extLst>
              <a:ext uri="{FF2B5EF4-FFF2-40B4-BE49-F238E27FC236}">
                <a16:creationId xmlns:a16="http://schemas.microsoft.com/office/drawing/2014/main" id="{7DF26DF8-7C90-480D-8EC8-C3887FB1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41" y="2522288"/>
            <a:ext cx="573190" cy="5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51DE24-C10F-4C41-B5AF-63F216C64049}"/>
              </a:ext>
            </a:extLst>
          </p:cNvPr>
          <p:cNvSpPr/>
          <p:nvPr/>
        </p:nvSpPr>
        <p:spPr>
          <a:xfrm>
            <a:off x="1740625" y="4106464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A</a:t>
            </a:r>
            <a:endParaRPr lang="ko-KR" altLang="en-US" sz="1600"/>
          </a:p>
        </p:txBody>
      </p:sp>
      <p:pic>
        <p:nvPicPr>
          <p:cNvPr id="18" name="Picture 2" descr="C:\Users\Tmax\Desktop\Network-Router-icon.png">
            <a:extLst>
              <a:ext uri="{FF2B5EF4-FFF2-40B4-BE49-F238E27FC236}">
                <a16:creationId xmlns:a16="http://schemas.microsoft.com/office/drawing/2014/main" id="{0828B163-28BB-445E-BB4F-730DDFFF2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67" y="2522288"/>
            <a:ext cx="573190" cy="5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256FA6-AA3D-47B2-949A-4D084734FF71}"/>
              </a:ext>
            </a:extLst>
          </p:cNvPr>
          <p:cNvSpPr/>
          <p:nvPr/>
        </p:nvSpPr>
        <p:spPr>
          <a:xfrm>
            <a:off x="4641903" y="4106464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B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27561-483C-40C6-AFF4-7973CE3562A3}"/>
              </a:ext>
            </a:extLst>
          </p:cNvPr>
          <p:cNvSpPr txBox="1"/>
          <p:nvPr/>
        </p:nvSpPr>
        <p:spPr>
          <a:xfrm>
            <a:off x="971600" y="2537437"/>
            <a:ext cx="77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Master</a:t>
            </a:r>
          </a:p>
          <a:p>
            <a:pPr algn="ctr"/>
            <a:r>
              <a:rPr lang="en-US" altLang="ko-KR" sz="1400" b="1"/>
              <a:t>Router</a:t>
            </a:r>
            <a:endParaRPr lang="ko-KR" altLang="en-US" sz="14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5364F-3C8F-4641-8751-0065E35AF0D9}"/>
              </a:ext>
            </a:extLst>
          </p:cNvPr>
          <p:cNvSpPr txBox="1"/>
          <p:nvPr/>
        </p:nvSpPr>
        <p:spPr>
          <a:xfrm>
            <a:off x="5660201" y="2529526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Backup</a:t>
            </a:r>
          </a:p>
          <a:p>
            <a:pPr algn="ctr"/>
            <a:r>
              <a:rPr lang="en-US" altLang="ko-KR" sz="1400" b="1"/>
              <a:t>Router</a:t>
            </a:r>
            <a:endParaRPr lang="ko-KR" altLang="en-US" sz="1400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011AA2-F8C7-4BE7-8282-A497A3BC5033}"/>
              </a:ext>
            </a:extLst>
          </p:cNvPr>
          <p:cNvCxnSpPr>
            <a:stCxn id="3" idx="1"/>
            <a:endCxn id="15" idx="0"/>
          </p:cNvCxnSpPr>
          <p:nvPr/>
        </p:nvCxnSpPr>
        <p:spPr>
          <a:xfrm flipH="1">
            <a:off x="2039136" y="1850827"/>
            <a:ext cx="1666663" cy="67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E0998F-52FD-4F4B-B8BC-AB1C65CB1565}"/>
              </a:ext>
            </a:extLst>
          </p:cNvPr>
          <p:cNvCxnSpPr>
            <a:cxnSpLocks/>
            <a:stCxn id="3" idx="1"/>
            <a:endCxn id="18" idx="0"/>
          </p:cNvCxnSpPr>
          <p:nvPr/>
        </p:nvCxnSpPr>
        <p:spPr>
          <a:xfrm>
            <a:off x="3705799" y="1850827"/>
            <a:ext cx="1666663" cy="67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5B8115-56FE-4F52-9C41-870B67117CB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039136" y="3068960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91E329-B244-4B03-BB3D-E72B36DD0D1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72462" y="3068960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D60BA-00DB-4795-83C0-1B18AF28528C}"/>
              </a:ext>
            </a:extLst>
          </p:cNvPr>
          <p:cNvCxnSpPr>
            <a:cxnSpLocks/>
          </p:cNvCxnSpPr>
          <p:nvPr/>
        </p:nvCxnSpPr>
        <p:spPr>
          <a:xfrm flipH="1">
            <a:off x="1524601" y="3717032"/>
            <a:ext cx="436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381D70-14B1-4D51-BA29-53E80AC32B3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55160" y="3717032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BA61FC-D04A-438F-8B20-1809451B07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156438" y="3717031"/>
            <a:ext cx="0" cy="389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F5AF8BE-FC32-4C6C-AB88-CD0CDBEE00B8}"/>
              </a:ext>
            </a:extLst>
          </p:cNvPr>
          <p:cNvCxnSpPr>
            <a:cxnSpLocks/>
          </p:cNvCxnSpPr>
          <p:nvPr/>
        </p:nvCxnSpPr>
        <p:spPr>
          <a:xfrm flipV="1">
            <a:off x="1905599" y="3068960"/>
            <a:ext cx="0" cy="58291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8C4EA36-916C-4D7D-9560-DF0F5AD1EB4D}"/>
              </a:ext>
            </a:extLst>
          </p:cNvPr>
          <p:cNvCxnSpPr>
            <a:cxnSpLocks/>
          </p:cNvCxnSpPr>
          <p:nvPr/>
        </p:nvCxnSpPr>
        <p:spPr>
          <a:xfrm flipV="1">
            <a:off x="2121623" y="3815009"/>
            <a:ext cx="0" cy="1969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FF771B8-E837-4998-A0FE-BC5D129A463D}"/>
              </a:ext>
            </a:extLst>
          </p:cNvPr>
          <p:cNvCxnSpPr>
            <a:cxnSpLocks/>
          </p:cNvCxnSpPr>
          <p:nvPr/>
        </p:nvCxnSpPr>
        <p:spPr>
          <a:xfrm flipV="1">
            <a:off x="5001943" y="3815009"/>
            <a:ext cx="0" cy="1969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B20243-6BD9-4F6C-A787-92BBA072FD43}"/>
              </a:ext>
            </a:extLst>
          </p:cNvPr>
          <p:cNvSpPr txBox="1"/>
          <p:nvPr/>
        </p:nvSpPr>
        <p:spPr>
          <a:xfrm>
            <a:off x="6516217" y="2373605"/>
            <a:ext cx="215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ARP Request </a:t>
            </a:r>
          </a:p>
          <a:p>
            <a:r>
              <a:rPr lang="en-US" altLang="ko-KR" sz="1200"/>
              <a:t>Target IP : 10.0.0.1</a:t>
            </a:r>
            <a:endParaRPr lang="ko-KR" altLang="en-US" sz="12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26C8EEE-AF7E-42BF-B5CC-FE8BC0C860E4}"/>
              </a:ext>
            </a:extLst>
          </p:cNvPr>
          <p:cNvCxnSpPr>
            <a:cxnSpLocks/>
          </p:cNvCxnSpPr>
          <p:nvPr/>
        </p:nvCxnSpPr>
        <p:spPr>
          <a:xfrm flipV="1">
            <a:off x="2165256" y="3068960"/>
            <a:ext cx="0" cy="58291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8FDEBF6-92B9-446E-A01C-B0A38161E768}"/>
              </a:ext>
            </a:extLst>
          </p:cNvPr>
          <p:cNvCxnSpPr>
            <a:cxnSpLocks/>
          </p:cNvCxnSpPr>
          <p:nvPr/>
        </p:nvCxnSpPr>
        <p:spPr>
          <a:xfrm flipV="1">
            <a:off x="2388900" y="3815009"/>
            <a:ext cx="0" cy="196901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468528-24EF-44DA-9DCB-36342D4B83BD}"/>
              </a:ext>
            </a:extLst>
          </p:cNvPr>
          <p:cNvCxnSpPr>
            <a:cxnSpLocks/>
          </p:cNvCxnSpPr>
          <p:nvPr/>
        </p:nvCxnSpPr>
        <p:spPr>
          <a:xfrm flipV="1">
            <a:off x="5292080" y="3815009"/>
            <a:ext cx="0" cy="196901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FBA58D4-F0C7-44F4-B9CC-DFC3CD12D700}"/>
              </a:ext>
            </a:extLst>
          </p:cNvPr>
          <p:cNvSpPr txBox="1"/>
          <p:nvPr/>
        </p:nvSpPr>
        <p:spPr>
          <a:xfrm>
            <a:off x="6516216" y="2835270"/>
            <a:ext cx="2255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ARP Response </a:t>
            </a:r>
          </a:p>
          <a:p>
            <a:r>
              <a:rPr lang="en-US" altLang="ko-KR" sz="1200"/>
              <a:t>Target MAC : 0000.5E00.0101</a:t>
            </a:r>
            <a:endParaRPr lang="ko-KR" altLang="en-US" sz="1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01B3E8-5EB6-49FA-8489-8CC8E3084EF0}"/>
              </a:ext>
            </a:extLst>
          </p:cNvPr>
          <p:cNvSpPr txBox="1"/>
          <p:nvPr/>
        </p:nvSpPr>
        <p:spPr>
          <a:xfrm>
            <a:off x="6516216" y="3302863"/>
            <a:ext cx="225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VRRP Ad Packet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F282BA-58C3-48E7-B02F-0788B4623049}"/>
              </a:ext>
            </a:extLst>
          </p:cNvPr>
          <p:cNvCxnSpPr>
            <a:cxnSpLocks/>
          </p:cNvCxnSpPr>
          <p:nvPr/>
        </p:nvCxnSpPr>
        <p:spPr>
          <a:xfrm>
            <a:off x="7835813" y="2540392"/>
            <a:ext cx="360040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0EEAB7-14C8-4124-BC53-78A971EE8A87}"/>
              </a:ext>
            </a:extLst>
          </p:cNvPr>
          <p:cNvCxnSpPr>
            <a:cxnSpLocks/>
          </p:cNvCxnSpPr>
          <p:nvPr/>
        </p:nvCxnSpPr>
        <p:spPr>
          <a:xfrm>
            <a:off x="7835813" y="2987680"/>
            <a:ext cx="360040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7E5EAB7-335E-42AC-8274-3A2B32971620}"/>
              </a:ext>
            </a:extLst>
          </p:cNvPr>
          <p:cNvCxnSpPr>
            <a:cxnSpLocks/>
          </p:cNvCxnSpPr>
          <p:nvPr/>
        </p:nvCxnSpPr>
        <p:spPr>
          <a:xfrm>
            <a:off x="7835813" y="3453636"/>
            <a:ext cx="36004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4CF97CF3-7024-4609-8EC6-B9308DE9CE45}"/>
              </a:ext>
            </a:extLst>
          </p:cNvPr>
          <p:cNvSpPr/>
          <p:nvPr/>
        </p:nvSpPr>
        <p:spPr>
          <a:xfrm>
            <a:off x="2291377" y="3055620"/>
            <a:ext cx="2862662" cy="571500"/>
          </a:xfrm>
          <a:custGeom>
            <a:avLst/>
            <a:gdLst>
              <a:gd name="connsiteX0" fmla="*/ 0 w 2987040"/>
              <a:gd name="connsiteY0" fmla="*/ 15240 h 571500"/>
              <a:gd name="connsiteX1" fmla="*/ 0 w 2987040"/>
              <a:gd name="connsiteY1" fmla="*/ 571500 h 571500"/>
              <a:gd name="connsiteX2" fmla="*/ 2987040 w 2987040"/>
              <a:gd name="connsiteY2" fmla="*/ 571500 h 571500"/>
              <a:gd name="connsiteX3" fmla="*/ 2987040 w 298704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571500">
                <a:moveTo>
                  <a:pt x="0" y="15240"/>
                </a:moveTo>
                <a:lnTo>
                  <a:pt x="0" y="571500"/>
                </a:lnTo>
                <a:lnTo>
                  <a:pt x="2987040" y="571500"/>
                </a:lnTo>
                <a:lnTo>
                  <a:pt x="298704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31979</TotalTime>
  <Words>46</Words>
  <Application>Microsoft Office PowerPoint</Application>
  <PresentationFormat>화면 슬라이드 쇼(16:9)</PresentationFormat>
  <Paragraphs>23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One Router</vt:lpstr>
      <vt:lpstr>VRRP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4807</cp:revision>
  <dcterms:created xsi:type="dcterms:W3CDTF">2006-10-05T04:04:58Z</dcterms:created>
  <dcterms:modified xsi:type="dcterms:W3CDTF">2018-12-05T14:43:44Z</dcterms:modified>
</cp:coreProperties>
</file>