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97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1402" autoAdjust="0"/>
  </p:normalViewPr>
  <p:slideViewPr>
    <p:cSldViewPr>
      <p:cViewPr>
        <p:scale>
          <a:sx n="150" d="100"/>
          <a:sy n="150" d="100"/>
        </p:scale>
        <p:origin x="2436" y="-34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01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OpenStack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496" y="1340768"/>
            <a:ext cx="2926777" cy="177104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01 : Deploy, Controller, Network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8665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47181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230578" y="3435846"/>
            <a:ext cx="1609729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Network</a:t>
            </a:r>
          </a:p>
          <a:p>
            <a:pPr algn="ctr"/>
            <a:r>
              <a:rPr lang="en-US" altLang="ko-KR" sz="1200"/>
              <a:t>192.168.0.0/24</a:t>
            </a:r>
          </a:p>
          <a:p>
            <a:pPr algn="ctr"/>
            <a:r>
              <a:rPr lang="en-US" altLang="ko-KR" sz="1200" b="1"/>
              <a:t>External Network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303694" y="3435846"/>
            <a:ext cx="1609727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Private Network</a:t>
            </a:r>
            <a:endParaRPr lang="en-US" altLang="ko-KR" sz="1200" dirty="0"/>
          </a:p>
          <a:p>
            <a:pPr algn="ctr"/>
            <a:r>
              <a:rPr lang="en-US" altLang="ko-KR" sz="1200"/>
              <a:t>10.0.0.0/24</a:t>
            </a:r>
          </a:p>
          <a:p>
            <a:pPr algn="ctr"/>
            <a:r>
              <a:rPr lang="en-US" altLang="ko-KR" sz="1200" b="1"/>
              <a:t>Guest/Mgmt Network</a:t>
            </a:r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CFF9E658-23F6-45A0-B280-5F33ABC9AAF8}"/>
              </a:ext>
            </a:extLst>
          </p:cNvPr>
          <p:cNvSpPr/>
          <p:nvPr/>
        </p:nvSpPr>
        <p:spPr>
          <a:xfrm>
            <a:off x="3108612" y="1340768"/>
            <a:ext cx="2926777" cy="177104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02 : Compute</a:t>
            </a:r>
          </a:p>
          <a:p>
            <a:pPr algn="ctr"/>
            <a:endParaRPr lang="ko-KR" altLang="en-US" sz="1600" dirty="0"/>
          </a:p>
        </p:txBody>
      </p:sp>
      <p:sp>
        <p:nvSpPr>
          <p:cNvPr id="30" name="모서리가 둥근 직사각형 18">
            <a:extLst>
              <a:ext uri="{FF2B5EF4-FFF2-40B4-BE49-F238E27FC236}">
                <a16:creationId xmlns:a16="http://schemas.microsoft.com/office/drawing/2014/main" id="{179755E0-978F-410D-B265-06B3F3BB3500}"/>
              </a:ext>
            </a:extLst>
          </p:cNvPr>
          <p:cNvSpPr/>
          <p:nvPr/>
        </p:nvSpPr>
        <p:spPr>
          <a:xfrm>
            <a:off x="3181781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1" name="모서리가 둥근 직사각형 23">
            <a:extLst>
              <a:ext uri="{FF2B5EF4-FFF2-40B4-BE49-F238E27FC236}">
                <a16:creationId xmlns:a16="http://schemas.microsoft.com/office/drawing/2014/main" id="{2B20CA45-E30B-4D1D-9B5C-7B5DF80E979E}"/>
              </a:ext>
            </a:extLst>
          </p:cNvPr>
          <p:cNvSpPr/>
          <p:nvPr/>
        </p:nvSpPr>
        <p:spPr>
          <a:xfrm>
            <a:off x="4620297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6181727" y="1340768"/>
            <a:ext cx="2926777" cy="177104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03 : Compute</a:t>
            </a:r>
          </a:p>
          <a:p>
            <a:pPr algn="ctr"/>
            <a:endParaRPr lang="ko-KR" altLang="en-US" sz="1600" dirty="0"/>
          </a:p>
        </p:txBody>
      </p:sp>
      <p:sp>
        <p:nvSpPr>
          <p:cNvPr id="34" name="모서리가 둥근 직사각형 18">
            <a:extLst>
              <a:ext uri="{FF2B5EF4-FFF2-40B4-BE49-F238E27FC236}">
                <a16:creationId xmlns:a16="http://schemas.microsoft.com/office/drawing/2014/main" id="{26F7F766-C795-40E1-8025-59E338CADCB8}"/>
              </a:ext>
            </a:extLst>
          </p:cNvPr>
          <p:cNvSpPr/>
          <p:nvPr/>
        </p:nvSpPr>
        <p:spPr>
          <a:xfrm>
            <a:off x="6254897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CE133425-A3DF-4724-8339-5CFA6C4E0415}"/>
              </a:ext>
            </a:extLst>
          </p:cNvPr>
          <p:cNvSpPr/>
          <p:nvPr/>
        </p:nvSpPr>
        <p:spPr>
          <a:xfrm>
            <a:off x="7693412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51BA3EC-5B06-4C3F-84DA-6012337062A5}"/>
              </a:ext>
            </a:extLst>
          </p:cNvPr>
          <p:cNvCxnSpPr>
            <a:cxnSpLocks/>
            <a:stCxn id="19" idx="2"/>
            <a:endCxn id="47" idx="0"/>
          </p:cNvCxnSpPr>
          <p:nvPr/>
        </p:nvCxnSpPr>
        <p:spPr>
          <a:xfrm>
            <a:off x="783839" y="3039802"/>
            <a:ext cx="225160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166F931-E4AF-47A5-8E66-DA86BB53BAEF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 flipH="1">
            <a:off x="3035442" y="3039802"/>
            <a:ext cx="82151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5051FC-8211-4660-970C-D8907CA0FFF5}"/>
              </a:ext>
            </a:extLst>
          </p:cNvPr>
          <p:cNvCxnSpPr>
            <a:cxnSpLocks/>
            <a:stCxn id="34" idx="2"/>
            <a:endCxn id="47" idx="0"/>
          </p:cNvCxnSpPr>
          <p:nvPr/>
        </p:nvCxnSpPr>
        <p:spPr>
          <a:xfrm flipH="1">
            <a:off x="3035442" y="3039802"/>
            <a:ext cx="3894629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9959EF-465C-4A3D-AA34-BE750A1217A8}"/>
              </a:ext>
            </a:extLst>
          </p:cNvPr>
          <p:cNvCxnSpPr>
            <a:cxnSpLocks/>
            <a:stCxn id="24" idx="2"/>
            <a:endCxn id="48" idx="0"/>
          </p:cNvCxnSpPr>
          <p:nvPr/>
        </p:nvCxnSpPr>
        <p:spPr>
          <a:xfrm>
            <a:off x="2218142" y="3039802"/>
            <a:ext cx="3890416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B84C5C8-CE0D-4A5D-AF70-ED0B71A99464}"/>
              </a:ext>
            </a:extLst>
          </p:cNvPr>
          <p:cNvCxnSpPr>
            <a:cxnSpLocks/>
            <a:stCxn id="31" idx="2"/>
            <a:endCxn id="48" idx="0"/>
          </p:cNvCxnSpPr>
          <p:nvPr/>
        </p:nvCxnSpPr>
        <p:spPr>
          <a:xfrm>
            <a:off x="5291258" y="3039802"/>
            <a:ext cx="817300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CE875A0-34CB-48AA-9E79-A1F9FE7DCD3B}"/>
              </a:ext>
            </a:extLst>
          </p:cNvPr>
          <p:cNvCxnSpPr>
            <a:cxnSpLocks/>
            <a:stCxn id="35" idx="2"/>
            <a:endCxn id="48" idx="0"/>
          </p:cNvCxnSpPr>
          <p:nvPr/>
        </p:nvCxnSpPr>
        <p:spPr>
          <a:xfrm flipH="1">
            <a:off x="6108558" y="3039802"/>
            <a:ext cx="2255816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2CE2104-8D93-4E45-986A-BF7565E4A746}"/>
              </a:ext>
            </a:extLst>
          </p:cNvPr>
          <p:cNvCxnSpPr>
            <a:cxnSpLocks/>
            <a:stCxn id="47" idx="1"/>
            <a:endCxn id="22" idx="0"/>
          </p:cNvCxnSpPr>
          <p:nvPr/>
        </p:nvCxnSpPr>
        <p:spPr>
          <a:xfrm flipH="1">
            <a:off x="1908543" y="3795886"/>
            <a:ext cx="3220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구름 21">
            <a:extLst>
              <a:ext uri="{FF2B5EF4-FFF2-40B4-BE49-F238E27FC236}">
                <a16:creationId xmlns:a16="http://schemas.microsoft.com/office/drawing/2014/main" id="{984A4AF2-1077-4A0B-8B0B-A9B19F37D383}"/>
              </a:ext>
            </a:extLst>
          </p:cNvPr>
          <p:cNvSpPr/>
          <p:nvPr/>
        </p:nvSpPr>
        <p:spPr>
          <a:xfrm>
            <a:off x="592603" y="3504431"/>
            <a:ext cx="1317037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Public</a:t>
            </a:r>
          </a:p>
          <a:p>
            <a:pPr algn="ctr"/>
            <a:r>
              <a:rPr lang="en-US" altLang="ko-KR" sz="1200"/>
              <a:t>Network</a:t>
            </a:r>
            <a:endParaRPr lang="ko-KR" altLang="en-US" sz="1200"/>
          </a:p>
        </p:txBody>
      </p:sp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A4C7A769-F8F5-41EA-AA53-E7FA68E5D857}"/>
              </a:ext>
            </a:extLst>
          </p:cNvPr>
          <p:cNvSpPr/>
          <p:nvPr/>
        </p:nvSpPr>
        <p:spPr>
          <a:xfrm>
            <a:off x="6254897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2" name="모서리가 둥근 직사각형 18">
            <a:extLst>
              <a:ext uri="{FF2B5EF4-FFF2-40B4-BE49-F238E27FC236}">
                <a16:creationId xmlns:a16="http://schemas.microsoft.com/office/drawing/2014/main" id="{C250A369-E0E6-4B01-92E5-0D3662E0D8E2}"/>
              </a:ext>
            </a:extLst>
          </p:cNvPr>
          <p:cNvSpPr/>
          <p:nvPr/>
        </p:nvSpPr>
        <p:spPr>
          <a:xfrm>
            <a:off x="3181781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BF18FE6C-5AF5-4459-ACB3-BFF0A64AEFA8}"/>
              </a:ext>
            </a:extLst>
          </p:cNvPr>
          <p:cNvSpPr/>
          <p:nvPr/>
        </p:nvSpPr>
        <p:spPr>
          <a:xfrm>
            <a:off x="108665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38" name="모서리가 둥근 직사각형 46">
            <a:extLst>
              <a:ext uri="{FF2B5EF4-FFF2-40B4-BE49-F238E27FC236}">
                <a16:creationId xmlns:a16="http://schemas.microsoft.com/office/drawing/2014/main" id="{72FA5914-F31F-4A88-8110-B9A4A5AE7253}"/>
              </a:ext>
            </a:extLst>
          </p:cNvPr>
          <p:cNvSpPr/>
          <p:nvPr/>
        </p:nvSpPr>
        <p:spPr>
          <a:xfrm>
            <a:off x="2113829" y="4000016"/>
            <a:ext cx="1843225" cy="720080"/>
          </a:xfrm>
          <a:prstGeom prst="roundRect">
            <a:avLst>
              <a:gd name="adj" fmla="val 1157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Floating IP Range</a:t>
            </a:r>
          </a:p>
          <a:p>
            <a:pPr algn="ctr"/>
            <a:r>
              <a:rPr lang="en-US" altLang="ko-KR" sz="1200"/>
              <a:t>192.168.0.200 ~ 224</a:t>
            </a:r>
          </a:p>
        </p:txBody>
      </p:sp>
    </p:spTree>
    <p:extLst>
      <p:ext uri="{BB962C8B-B14F-4D97-AF65-F5344CB8AC3E}">
        <p14:creationId xmlns:p14="http://schemas.microsoft.com/office/powerpoint/2010/main" val="3735113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43023</TotalTime>
  <Words>65</Words>
  <Application>Microsoft Office PowerPoint</Application>
  <PresentationFormat>화면 슬라이드 쇼(16:9)</PresentationFormat>
  <Paragraphs>33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OpenStack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5207</cp:revision>
  <dcterms:created xsi:type="dcterms:W3CDTF">2006-10-05T04:04:58Z</dcterms:created>
  <dcterms:modified xsi:type="dcterms:W3CDTF">2019-07-06T13:19:27Z</dcterms:modified>
</cp:coreProperties>
</file>