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2" r:id="rId2"/>
    <p:sldId id="39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>
        <p:scale>
          <a:sx n="150" d="100"/>
          <a:sy n="150" d="100"/>
        </p:scale>
        <p:origin x="2436" y="-4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8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682" y="2759254"/>
            <a:ext cx="1401808" cy="14659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Node 01 : ODROID-H2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6865" y="3464884"/>
            <a:ext cx="1157442" cy="688335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192.168.0.31</a:t>
            </a:r>
          </a:p>
          <a:p>
            <a:pPr algn="ctr"/>
            <a:r>
              <a:rPr lang="en-US" altLang="ko-KR" sz="1100" b="1"/>
              <a:t>192.168.0.40</a:t>
            </a:r>
            <a:endParaRPr lang="en-US" altLang="ko-KR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36917" y="4412843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83295" y="4412842"/>
            <a:ext cx="1301368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655258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enp0s2 192.168.0.33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25586" y="4153219"/>
            <a:ext cx="2662016" cy="2596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77" idx="2"/>
            <a:endCxn id="47" idx="0"/>
          </p:cNvCxnSpPr>
          <p:nvPr/>
        </p:nvCxnSpPr>
        <p:spPr>
          <a:xfrm flipH="1">
            <a:off x="3387602" y="4153619"/>
            <a:ext cx="526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387602" y="4153619"/>
            <a:ext cx="3846377" cy="2592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 flipV="1">
            <a:off x="2462034" y="4678080"/>
            <a:ext cx="2748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1352631" y="4386625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5359454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03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3D92445E-9742-461D-8647-913D17AC6EB5}"/>
              </a:ext>
            </a:extLst>
          </p:cNvPr>
          <p:cNvSpPr/>
          <p:nvPr/>
        </p:nvSpPr>
        <p:spPr>
          <a:xfrm>
            <a:off x="730145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09 : Deploy</a:t>
            </a:r>
            <a:endParaRPr lang="en-US" altLang="ko-KR" sz="1200" b="1" dirty="0"/>
          </a:p>
        </p:txBody>
      </p:sp>
      <p:sp>
        <p:nvSpPr>
          <p:cNvPr id="62" name="모서리가 둥근 직사각형 23">
            <a:extLst>
              <a:ext uri="{FF2B5EF4-FFF2-40B4-BE49-F238E27FC236}">
                <a16:creationId xmlns:a16="http://schemas.microsoft.com/office/drawing/2014/main" id="{5006A219-8B9D-4EA3-BE71-343DFCC8348C}"/>
              </a:ext>
            </a:extLst>
          </p:cNvPr>
          <p:cNvSpPr/>
          <p:nvPr/>
        </p:nvSpPr>
        <p:spPr>
          <a:xfrm>
            <a:off x="761253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30.0.0.19</a:t>
            </a:r>
            <a:endParaRPr lang="en-US" altLang="ko-KR" sz="1100" dirty="0"/>
          </a:p>
        </p:txBody>
      </p:sp>
      <p:sp>
        <p:nvSpPr>
          <p:cNvPr id="63" name="모서리가 둥근 직사각형 47">
            <a:extLst>
              <a:ext uri="{FF2B5EF4-FFF2-40B4-BE49-F238E27FC236}">
                <a16:creationId xmlns:a16="http://schemas.microsoft.com/office/drawing/2014/main" id="{4052ED24-3F76-4186-93B2-72F44BEEE2EE}"/>
              </a:ext>
            </a:extLst>
          </p:cNvPr>
          <p:cNvSpPr/>
          <p:nvPr/>
        </p:nvSpPr>
        <p:spPr>
          <a:xfrm>
            <a:off x="5451788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02 : ETCD 02, </a:t>
            </a:r>
          </a:p>
          <a:p>
            <a:pPr algn="ctr"/>
            <a:r>
              <a:rPr lang="en-US" altLang="ko-KR" sz="1200" b="1"/>
              <a:t>Master 02, Slave 02</a:t>
            </a:r>
            <a:endParaRPr lang="en-US" altLang="ko-KR" sz="1200" b="1" dirty="0"/>
          </a:p>
        </p:txBody>
      </p:sp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7E6D0B35-691F-4777-AEFC-0402DBE99787}"/>
              </a:ext>
            </a:extLst>
          </p:cNvPr>
          <p:cNvSpPr/>
          <p:nvPr/>
        </p:nvSpPr>
        <p:spPr>
          <a:xfrm>
            <a:off x="5762868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30.0.0.12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0E71A26E-D21D-4715-AA53-DB9574A93AB0}"/>
              </a:ext>
            </a:extLst>
          </p:cNvPr>
          <p:cNvSpPr/>
          <p:nvPr/>
        </p:nvSpPr>
        <p:spPr>
          <a:xfrm>
            <a:off x="2809407" y="3649563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enp0s2</a:t>
            </a:r>
          </a:p>
          <a:p>
            <a:pPr algn="ctr"/>
            <a:r>
              <a:rPr lang="en-US" altLang="ko-KR" sz="1100"/>
              <a:t>192.168.0.32</a:t>
            </a: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A0D9889E-BFED-4BB2-A19A-778AC03A6E27}"/>
              </a:ext>
            </a:extLst>
          </p:cNvPr>
          <p:cNvSpPr/>
          <p:nvPr/>
        </p:nvSpPr>
        <p:spPr>
          <a:xfrm>
            <a:off x="1518447" y="1175773"/>
            <a:ext cx="3749050" cy="304945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Node 02 : </a:t>
            </a:r>
          </a:p>
          <a:p>
            <a:r>
              <a:rPr lang="en-US" altLang="ko-KR" sz="1200"/>
              <a:t>ODROID-H2</a:t>
            </a:r>
          </a:p>
          <a:p>
            <a:r>
              <a:rPr lang="en-US" altLang="ko-KR" sz="1200"/>
              <a:t>Compute </a:t>
            </a:r>
          </a:p>
          <a:p>
            <a:r>
              <a:rPr lang="en-US" altLang="ko-KR" sz="1200"/>
              <a:t>Node</a:t>
            </a:r>
          </a:p>
          <a:p>
            <a:endParaRPr lang="ko-KR" altLang="en-US" sz="1400" dirty="0"/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D6DAF72-19E9-4C01-804C-CA3CF8B52122}"/>
              </a:ext>
            </a:extLst>
          </p:cNvPr>
          <p:cNvSpPr/>
          <p:nvPr/>
        </p:nvSpPr>
        <p:spPr>
          <a:xfrm>
            <a:off x="3460444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03 : ETCD 03, </a:t>
            </a:r>
          </a:p>
          <a:p>
            <a:pPr algn="ctr"/>
            <a:r>
              <a:rPr lang="en-US" altLang="ko-KR" sz="1200" b="1"/>
              <a:t>Slave 03</a:t>
            </a:r>
            <a:endParaRPr lang="en-US" altLang="ko-KR" sz="1200" b="1" dirty="0"/>
          </a:p>
        </p:txBody>
      </p:sp>
      <p:sp>
        <p:nvSpPr>
          <p:cNvPr id="80" name="모서리가 둥근 직사각형 23">
            <a:extLst>
              <a:ext uri="{FF2B5EF4-FFF2-40B4-BE49-F238E27FC236}">
                <a16:creationId xmlns:a16="http://schemas.microsoft.com/office/drawing/2014/main" id="{F6302F40-F46A-4196-8153-C0624B603047}"/>
              </a:ext>
            </a:extLst>
          </p:cNvPr>
          <p:cNvSpPr/>
          <p:nvPr/>
        </p:nvSpPr>
        <p:spPr>
          <a:xfrm>
            <a:off x="3771524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30.0.0.13</a:t>
            </a:r>
            <a:endParaRPr lang="en-US" altLang="ko-KR" sz="1100" dirty="0"/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:a16="http://schemas.microsoft.com/office/drawing/2014/main" id="{DBD0618B-AE40-4C13-8EAA-DAE367C3CD83}"/>
              </a:ext>
            </a:extLst>
          </p:cNvPr>
          <p:cNvSpPr/>
          <p:nvPr/>
        </p:nvSpPr>
        <p:spPr>
          <a:xfrm>
            <a:off x="1610781" y="2464464"/>
            <a:ext cx="1715096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01 : ETCD 01, </a:t>
            </a:r>
          </a:p>
          <a:p>
            <a:pPr algn="ctr"/>
            <a:r>
              <a:rPr lang="en-US" altLang="ko-KR" sz="1200" b="1"/>
              <a:t>Master 01, Slave 01</a:t>
            </a:r>
            <a:endParaRPr lang="en-US" altLang="ko-KR" sz="1200" b="1" dirty="0"/>
          </a:p>
        </p:txBody>
      </p:sp>
      <p:sp>
        <p:nvSpPr>
          <p:cNvPr id="82" name="모서리가 둥근 직사각형 23">
            <a:extLst>
              <a:ext uri="{FF2B5EF4-FFF2-40B4-BE49-F238E27FC236}">
                <a16:creationId xmlns:a16="http://schemas.microsoft.com/office/drawing/2014/main" id="{5F2A19B0-EAB6-4DA4-BE2C-2BA8B680D617}"/>
              </a:ext>
            </a:extLst>
          </p:cNvPr>
          <p:cNvSpPr/>
          <p:nvPr/>
        </p:nvSpPr>
        <p:spPr>
          <a:xfrm>
            <a:off x="1921861" y="2960828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  <a:endParaRPr lang="en-US" altLang="ko-KR" sz="1100" dirty="0"/>
          </a:p>
          <a:p>
            <a:pPr algn="ctr"/>
            <a:r>
              <a:rPr lang="en-US" altLang="ko-KR" sz="1100"/>
              <a:t>30.0.0.11</a:t>
            </a:r>
            <a:endParaRPr lang="en-US" altLang="ko-KR" sz="11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22537C-D051-439F-85FE-787FF0E22C8F}"/>
              </a:ext>
            </a:extLst>
          </p:cNvPr>
          <p:cNvCxnSpPr>
            <a:cxnSpLocks/>
            <a:stCxn id="80" idx="2"/>
            <a:endCxn id="48" idx="0"/>
          </p:cNvCxnSpPr>
          <p:nvPr/>
        </p:nvCxnSpPr>
        <p:spPr>
          <a:xfrm>
            <a:off x="4317992" y="3464884"/>
            <a:ext cx="2915987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F16809C-8795-417D-B4DF-14E868E93803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>
            <a:off x="2468329" y="3464884"/>
            <a:ext cx="476565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5D6063C-B641-4482-AA86-4A166D6BBFD1}"/>
              </a:ext>
            </a:extLst>
          </p:cNvPr>
          <p:cNvCxnSpPr>
            <a:cxnSpLocks/>
            <a:stCxn id="64" idx="2"/>
            <a:endCxn id="48" idx="0"/>
          </p:cNvCxnSpPr>
          <p:nvPr/>
        </p:nvCxnSpPr>
        <p:spPr>
          <a:xfrm>
            <a:off x="6309336" y="3464884"/>
            <a:ext cx="924643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30DC50F-1A19-49AF-80E6-757C64436022}"/>
              </a:ext>
            </a:extLst>
          </p:cNvPr>
          <p:cNvCxnSpPr>
            <a:cxnSpLocks/>
            <a:stCxn id="62" idx="2"/>
            <a:endCxn id="48" idx="0"/>
          </p:cNvCxnSpPr>
          <p:nvPr/>
        </p:nvCxnSpPr>
        <p:spPr>
          <a:xfrm flipH="1">
            <a:off x="7233979" y="3464884"/>
            <a:ext cx="925020" cy="94795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A203889-2C1A-4A90-BE0F-0E3A3420A4FF}"/>
              </a:ext>
            </a:extLst>
          </p:cNvPr>
          <p:cNvCxnSpPr>
            <a:cxnSpLocks/>
            <a:stCxn id="48" idx="1"/>
            <a:endCxn id="109" idx="3"/>
          </p:cNvCxnSpPr>
          <p:nvPr/>
        </p:nvCxnSpPr>
        <p:spPr>
          <a:xfrm flipH="1">
            <a:off x="5964208" y="4678080"/>
            <a:ext cx="6190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46">
            <a:extLst>
              <a:ext uri="{FF2B5EF4-FFF2-40B4-BE49-F238E27FC236}">
                <a16:creationId xmlns:a16="http://schemas.microsoft.com/office/drawing/2014/main" id="{D77E3049-681D-4727-A0DB-E659210CC51F}"/>
              </a:ext>
            </a:extLst>
          </p:cNvPr>
          <p:cNvSpPr/>
          <p:nvPr/>
        </p:nvSpPr>
        <p:spPr>
          <a:xfrm>
            <a:off x="4662841" y="4334266"/>
            <a:ext cx="1301367" cy="68763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r>
              <a:rPr lang="en-US" altLang="ko-KR" sz="1100"/>
              <a:t>192.168.0.225</a:t>
            </a:r>
          </a:p>
          <a:p>
            <a:pPr algn="ctr"/>
            <a:r>
              <a:rPr lang="en-US" altLang="ko-KR" sz="1100"/>
              <a:t>20.0.0.1</a:t>
            </a:r>
          </a:p>
          <a:p>
            <a:pPr algn="ctr"/>
            <a:r>
              <a:rPr lang="en-US" altLang="ko-KR" sz="1100"/>
              <a:t>30.0.0.1</a:t>
            </a:r>
            <a:endParaRPr lang="en-US" altLang="ko-KR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4A524C4-EFBD-43DD-8E7D-DC905BF8CCED}"/>
              </a:ext>
            </a:extLst>
          </p:cNvPr>
          <p:cNvCxnSpPr>
            <a:cxnSpLocks/>
            <a:stCxn id="109" idx="1"/>
            <a:endCxn id="47" idx="3"/>
          </p:cNvCxnSpPr>
          <p:nvPr/>
        </p:nvCxnSpPr>
        <p:spPr>
          <a:xfrm flipH="1">
            <a:off x="4038287" y="4678081"/>
            <a:ext cx="6245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47">
            <a:extLst>
              <a:ext uri="{FF2B5EF4-FFF2-40B4-BE49-F238E27FC236}">
                <a16:creationId xmlns:a16="http://schemas.microsoft.com/office/drawing/2014/main" id="{A0B7B0B1-8D3F-43A7-AB45-FDF221780F6E}"/>
              </a:ext>
            </a:extLst>
          </p:cNvPr>
          <p:cNvSpPr/>
          <p:nvPr/>
        </p:nvSpPr>
        <p:spPr>
          <a:xfrm>
            <a:off x="269979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(Active) </a:t>
            </a:r>
            <a:endParaRPr lang="en-US" altLang="ko-KR" sz="1200" b="1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FD3FC757-031F-4610-8A08-EDBC4567256B}"/>
              </a:ext>
            </a:extLst>
          </p:cNvPr>
          <p:cNvSpPr/>
          <p:nvPr/>
        </p:nvSpPr>
        <p:spPr>
          <a:xfrm>
            <a:off x="398312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30.0.0.21</a:t>
            </a:r>
          </a:p>
          <a:p>
            <a:pPr algn="ctr"/>
            <a:r>
              <a:rPr lang="en-US" altLang="ko-KR" sz="1100" b="1"/>
              <a:t>30.0.0.31</a:t>
            </a:r>
            <a:endParaRPr lang="en-US" altLang="ko-KR" sz="1100" b="1" dirty="0"/>
          </a:p>
        </p:txBody>
      </p:sp>
      <p:sp>
        <p:nvSpPr>
          <p:cNvPr id="46" name="모서리가 둥근 직사각형 46">
            <a:extLst>
              <a:ext uri="{FF2B5EF4-FFF2-40B4-BE49-F238E27FC236}">
                <a16:creationId xmlns:a16="http://schemas.microsoft.com/office/drawing/2014/main" id="{918624F6-DA2D-42E7-BED8-4CFC8256DD41}"/>
              </a:ext>
            </a:extLst>
          </p:cNvPr>
          <p:cNvSpPr/>
          <p:nvPr/>
        </p:nvSpPr>
        <p:spPr>
          <a:xfrm>
            <a:off x="4662838" y="555526"/>
            <a:ext cx="1301370" cy="530476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Network</a:t>
            </a:r>
          </a:p>
          <a:p>
            <a:pPr algn="ctr"/>
            <a:r>
              <a:rPr lang="en-US" altLang="ko-KR" sz="1100"/>
              <a:t>20.0.0.0/24</a:t>
            </a:r>
            <a:endParaRPr lang="en-US" altLang="ko-KR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515C40-6FCF-4921-BBC3-57A78AA7DD60}"/>
              </a:ext>
            </a:extLst>
          </p:cNvPr>
          <p:cNvCxnSpPr>
            <a:cxnSpLocks/>
            <a:stCxn id="46" idx="2"/>
            <a:endCxn id="109" idx="0"/>
          </p:cNvCxnSpPr>
          <p:nvPr/>
        </p:nvCxnSpPr>
        <p:spPr>
          <a:xfrm>
            <a:off x="5313523" y="1086002"/>
            <a:ext cx="2" cy="3248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E92363-3DDB-4EF8-86C3-134D887E810B}"/>
              </a:ext>
            </a:extLst>
          </p:cNvPr>
          <p:cNvCxnSpPr>
            <a:cxnSpLocks/>
            <a:stCxn id="46" idx="2"/>
            <a:endCxn id="89" idx="0"/>
          </p:cNvCxnSpPr>
          <p:nvPr/>
        </p:nvCxnSpPr>
        <p:spPr>
          <a:xfrm flipH="1">
            <a:off x="3342295" y="1086002"/>
            <a:ext cx="1971228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0360BFA-1E85-4363-BD66-E7C8D95B9211}"/>
              </a:ext>
            </a:extLst>
          </p:cNvPr>
          <p:cNvCxnSpPr>
            <a:cxnSpLocks/>
            <a:stCxn id="46" idx="2"/>
            <a:endCxn id="94" idx="0"/>
          </p:cNvCxnSpPr>
          <p:nvPr/>
        </p:nvCxnSpPr>
        <p:spPr>
          <a:xfrm>
            <a:off x="5313523" y="1086002"/>
            <a:ext cx="1858982" cy="6835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8BC6221-10DE-477F-BF4D-FD25A6013CFC}"/>
              </a:ext>
            </a:extLst>
          </p:cNvPr>
          <p:cNvCxnSpPr>
            <a:cxnSpLocks/>
            <a:stCxn id="48" idx="0"/>
            <a:endCxn id="35" idx="2"/>
          </p:cNvCxnSpPr>
          <p:nvPr/>
        </p:nvCxnSpPr>
        <p:spPr>
          <a:xfrm flipH="1" flipV="1">
            <a:off x="4529589" y="2273657"/>
            <a:ext cx="270439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3625FF59-6838-4155-8609-598D55B0A54C}"/>
              </a:ext>
            </a:extLst>
          </p:cNvPr>
          <p:cNvCxnSpPr>
            <a:cxnSpLocks/>
            <a:stCxn id="48" idx="0"/>
            <a:endCxn id="93" idx="2"/>
          </p:cNvCxnSpPr>
          <p:nvPr/>
        </p:nvCxnSpPr>
        <p:spPr>
          <a:xfrm flipV="1">
            <a:off x="7233979" y="2273657"/>
            <a:ext cx="1125820" cy="21391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23">
            <a:extLst>
              <a:ext uri="{FF2B5EF4-FFF2-40B4-BE49-F238E27FC236}">
                <a16:creationId xmlns:a16="http://schemas.microsoft.com/office/drawing/2014/main" id="{80DC30F3-DEA8-4C8B-B202-CE0499F3F275}"/>
              </a:ext>
            </a:extLst>
          </p:cNvPr>
          <p:cNvSpPr/>
          <p:nvPr/>
        </p:nvSpPr>
        <p:spPr>
          <a:xfrm>
            <a:off x="279582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20.0.0.11</a:t>
            </a:r>
            <a:endParaRPr lang="en-US" altLang="ko-KR" sz="1100" dirty="0"/>
          </a:p>
        </p:txBody>
      </p:sp>
      <p:sp>
        <p:nvSpPr>
          <p:cNvPr id="92" name="모서리가 둥근 직사각형 47">
            <a:extLst>
              <a:ext uri="{FF2B5EF4-FFF2-40B4-BE49-F238E27FC236}">
                <a16:creationId xmlns:a16="http://schemas.microsoft.com/office/drawing/2014/main" id="{5467A98E-18D8-46DA-BE9C-F67253FB8F1A}"/>
              </a:ext>
            </a:extLst>
          </p:cNvPr>
          <p:cNvSpPr/>
          <p:nvPr/>
        </p:nvSpPr>
        <p:spPr>
          <a:xfrm>
            <a:off x="6530002" y="1273237"/>
            <a:ext cx="2475748" cy="11014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VM Amphora 01 : </a:t>
            </a:r>
          </a:p>
          <a:p>
            <a:pPr algn="ctr"/>
            <a:r>
              <a:rPr lang="en-US" altLang="ko-KR" sz="1200" b="1"/>
              <a:t>Load Balancer (Standby)</a:t>
            </a:r>
            <a:endParaRPr lang="en-US" altLang="ko-KR" sz="1200" b="1" dirty="0"/>
          </a:p>
        </p:txBody>
      </p:sp>
      <p:sp>
        <p:nvSpPr>
          <p:cNvPr id="93" name="모서리가 둥근 직사각형 23">
            <a:extLst>
              <a:ext uri="{FF2B5EF4-FFF2-40B4-BE49-F238E27FC236}">
                <a16:creationId xmlns:a16="http://schemas.microsoft.com/office/drawing/2014/main" id="{2025696E-3B1B-4C6E-9D24-7D856196428E}"/>
              </a:ext>
            </a:extLst>
          </p:cNvPr>
          <p:cNvSpPr/>
          <p:nvPr/>
        </p:nvSpPr>
        <p:spPr>
          <a:xfrm>
            <a:off x="7813331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eth1</a:t>
            </a:r>
          </a:p>
          <a:p>
            <a:pPr algn="ctr"/>
            <a:r>
              <a:rPr lang="en-US" altLang="ko-KR" sz="1100"/>
              <a:t> 30.0.0.22</a:t>
            </a:r>
          </a:p>
        </p:txBody>
      </p:sp>
      <p:sp>
        <p:nvSpPr>
          <p:cNvPr id="94" name="모서리가 둥근 직사각형 23">
            <a:extLst>
              <a:ext uri="{FF2B5EF4-FFF2-40B4-BE49-F238E27FC236}">
                <a16:creationId xmlns:a16="http://schemas.microsoft.com/office/drawing/2014/main" id="{0EA52679-265C-4354-81B6-1478C5F9D8B0}"/>
              </a:ext>
            </a:extLst>
          </p:cNvPr>
          <p:cNvSpPr/>
          <p:nvPr/>
        </p:nvSpPr>
        <p:spPr>
          <a:xfrm>
            <a:off x="6626037" y="1769601"/>
            <a:ext cx="1092935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 20.0.0.12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5808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Master</a:t>
            </a:r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10.0.0.7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90661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3969" y="2931790"/>
            <a:ext cx="1407390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7" idx="0"/>
          </p:cNvCxnSpPr>
          <p:nvPr/>
        </p:nvCxnSpPr>
        <p:spPr>
          <a:xfrm>
            <a:off x="843969" y="2391730"/>
            <a:ext cx="703695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7" idx="0"/>
          </p:cNvCxnSpPr>
          <p:nvPr/>
        </p:nvCxnSpPr>
        <p:spPr>
          <a:xfrm flipH="1">
            <a:off x="1547664" y="2391730"/>
            <a:ext cx="2320641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cxnSpLocks/>
            <a:stCxn id="29" idx="3"/>
            <a:endCxn id="47" idx="2"/>
          </p:cNvCxnSpPr>
          <p:nvPr/>
        </p:nvCxnSpPr>
        <p:spPr>
          <a:xfrm flipV="1">
            <a:off x="1547664" y="3435846"/>
            <a:ext cx="0" cy="106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1203598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Worker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</a:t>
            </a:r>
            <a:r>
              <a:rPr lang="en-US" altLang="ko-KR" sz="1600" b="1" dirty="0"/>
              <a:t>4</a:t>
            </a:r>
            <a:r>
              <a:rPr lang="en-US" altLang="ko-KR" sz="1600" b="1"/>
              <a:t>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10.0.0.15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547664" y="2391730"/>
            <a:ext cx="5344977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>
            <a:extLst>
              <a:ext uri="{FF2B5EF4-FFF2-40B4-BE49-F238E27FC236}">
                <a16:creationId xmlns:a16="http://schemas.microsoft.com/office/drawing/2014/main" id="{50C1D7C5-05BA-49E8-BBA9-9808752D0ACD}"/>
              </a:ext>
            </a:extLst>
          </p:cNvPr>
          <p:cNvSpPr/>
          <p:nvPr/>
        </p:nvSpPr>
        <p:spPr>
          <a:xfrm>
            <a:off x="4611240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7" name="모서리가 둥근 직사각형 26">
            <a:extLst>
              <a:ext uri="{FF2B5EF4-FFF2-40B4-BE49-F238E27FC236}">
                <a16:creationId xmlns:a16="http://schemas.microsoft.com/office/drawing/2014/main" id="{41A83E1D-6B5E-4C89-84FA-27F1F50B2290}"/>
              </a:ext>
            </a:extLst>
          </p:cNvPr>
          <p:cNvSpPr/>
          <p:nvPr/>
        </p:nvSpPr>
        <p:spPr>
          <a:xfrm>
            <a:off x="7635574" y="1887674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sp>
        <p:nvSpPr>
          <p:cNvPr id="39" name="모서리가 둥근 직사각형 35">
            <a:extLst>
              <a:ext uri="{FF2B5EF4-FFF2-40B4-BE49-F238E27FC236}">
                <a16:creationId xmlns:a16="http://schemas.microsoft.com/office/drawing/2014/main" id="{6370F5E3-2229-413E-818C-ECF0475E1829}"/>
              </a:ext>
            </a:extLst>
          </p:cNvPr>
          <p:cNvSpPr/>
          <p:nvPr/>
        </p:nvSpPr>
        <p:spPr>
          <a:xfrm>
            <a:off x="3131840" y="2895786"/>
            <a:ext cx="2880320" cy="126014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  <a:endParaRPr lang="en-US" altLang="ko-KR" sz="1600" b="1" dirty="0"/>
          </a:p>
          <a:p>
            <a:pPr algn="ctr"/>
            <a:r>
              <a:rPr lang="en-US" altLang="ko-KR" sz="1600" b="1"/>
              <a:t>(4vCPU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1" name="모서리가 둥근 직사각형 37">
            <a:extLst>
              <a:ext uri="{FF2B5EF4-FFF2-40B4-BE49-F238E27FC236}">
                <a16:creationId xmlns:a16="http://schemas.microsoft.com/office/drawing/2014/main" id="{84E1D2BA-3339-4A75-B20F-2C2AEC9220EA}"/>
              </a:ext>
            </a:extLst>
          </p:cNvPr>
          <p:cNvSpPr/>
          <p:nvPr/>
        </p:nvSpPr>
        <p:spPr>
          <a:xfrm>
            <a:off x="320384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ens3</a:t>
            </a:r>
          </a:p>
          <a:p>
            <a:pPr algn="ctr"/>
            <a:r>
              <a:rPr lang="en-US" altLang="ko-KR" sz="1200"/>
              <a:t>10.0.0.13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197D29D2-6D1E-4B7E-8DB7-16C7BE2BE42D}"/>
              </a:ext>
            </a:extLst>
          </p:cNvPr>
          <p:cNvSpPr/>
          <p:nvPr/>
        </p:nvSpPr>
        <p:spPr>
          <a:xfrm>
            <a:off x="4611238" y="357986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err="1"/>
              <a:t>dev</a:t>
            </a:r>
            <a:r>
              <a:rPr lang="en-US" altLang="ko-KR" sz="1200"/>
              <a:t>/vda </a:t>
            </a:r>
            <a:r>
              <a:rPr lang="en-US" altLang="ko-KR" sz="1200" dirty="0"/>
              <a:t>4</a:t>
            </a:r>
            <a:r>
              <a:rPr lang="en-US" altLang="ko-KR" sz="1200"/>
              <a:t>0G</a:t>
            </a:r>
            <a:endParaRPr lang="en-US" altLang="ko-KR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DA6883-80B8-4A22-A62A-5DDE9862467D}"/>
              </a:ext>
            </a:extLst>
          </p:cNvPr>
          <p:cNvCxnSpPr>
            <a:cxnSpLocks/>
            <a:stCxn id="41" idx="1"/>
            <a:endCxn id="47" idx="3"/>
          </p:cNvCxnSpPr>
          <p:nvPr/>
        </p:nvCxnSpPr>
        <p:spPr>
          <a:xfrm flipH="1" flipV="1">
            <a:off x="2251359" y="3183818"/>
            <a:ext cx="952489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구름 28">
            <a:extLst>
              <a:ext uri="{FF2B5EF4-FFF2-40B4-BE49-F238E27FC236}">
                <a16:creationId xmlns:a16="http://schemas.microsoft.com/office/drawing/2014/main" id="{058E1293-FB0F-4935-900F-13937520DB0A}"/>
              </a:ext>
            </a:extLst>
          </p:cNvPr>
          <p:cNvSpPr/>
          <p:nvPr/>
        </p:nvSpPr>
        <p:spPr>
          <a:xfrm>
            <a:off x="843973" y="3507854"/>
            <a:ext cx="1407382" cy="5991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</a:t>
            </a:r>
            <a:br>
              <a:rPr lang="en-US" altLang="ko-KR" sz="1200"/>
            </a:br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43337</TotalTime>
  <Words>188</Words>
  <Application>Microsoft Office PowerPoint</Application>
  <PresentationFormat>화면 슬라이드 쇼(16:9)</PresentationFormat>
  <Paragraphs>83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Environment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5255</cp:revision>
  <dcterms:created xsi:type="dcterms:W3CDTF">2006-10-05T04:04:58Z</dcterms:created>
  <dcterms:modified xsi:type="dcterms:W3CDTF">2019-07-26T08:35:04Z</dcterms:modified>
</cp:coreProperties>
</file>