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5" r:id="rId2"/>
    <p:sldId id="382" r:id="rId3"/>
    <p:sldId id="387" r:id="rId4"/>
    <p:sldId id="383" r:id="rId5"/>
    <p:sldId id="384" r:id="rId6"/>
    <p:sldId id="386" r:id="rId7"/>
    <p:sldId id="38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8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3209012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6302091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780862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152715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169684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4769989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640089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3811873" y="1707654"/>
            <a:ext cx="760127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H="1" flipV="1">
            <a:off x="4572000" y="1707654"/>
            <a:ext cx="2332952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H="1" flipV="1">
            <a:off x="4572000" y="1707654"/>
            <a:ext cx="383948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V="1">
            <a:off x="755576" y="1707654"/>
            <a:ext cx="3816424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V="1">
            <a:off x="2299705" y="1707654"/>
            <a:ext cx="227229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80085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7907429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251520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251520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4868794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3307817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1795649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1795649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1795649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1795649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734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491630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738718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81621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06330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135298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382386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738518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743153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291495" y="2454379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258012" y="2701467"/>
            <a:ext cx="2478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005876" y="2696529"/>
            <a:ext cx="259817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1629825" y="2701467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258012" y="2781994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258012" y="3029082"/>
            <a:ext cx="247855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36568" y="2781994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28880" y="3029082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291495" y="3093027"/>
            <a:ext cx="491337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258012" y="3340115"/>
            <a:ext cx="49468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005876" y="3335177"/>
            <a:ext cx="25981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1629825" y="3340115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258012" y="3420642"/>
            <a:ext cx="495886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265693" y="3667730"/>
            <a:ext cx="493917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756616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4003704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754147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4001235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63564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88273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960232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207320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279314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526402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882534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887169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27112" y="2705285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19424" y="2952373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7958647" y="3060701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6582595" y="3065639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399842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3646930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399842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3646930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>
            <a:extLst>
              <a:ext uri="{FF2B5EF4-FFF2-40B4-BE49-F238E27FC236}">
                <a16:creationId xmlns:a16="http://schemas.microsoft.com/office/drawing/2014/main" id="{B598C27D-2DDD-4F90-9E14-91100909BA11}"/>
              </a:ext>
            </a:extLst>
          </p:cNvPr>
          <p:cNvSpPr/>
          <p:nvPr/>
        </p:nvSpPr>
        <p:spPr>
          <a:xfrm flipH="1">
            <a:off x="5478805" y="2619820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4875C35-BCD4-467D-86AA-E28CDA41CD77}"/>
              </a:ext>
            </a:extLst>
          </p:cNvPr>
          <p:cNvSpPr/>
          <p:nvPr/>
        </p:nvSpPr>
        <p:spPr>
          <a:xfrm>
            <a:off x="4102753" y="2624758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3632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FFFE-B814-4A76-8B32-924171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AA105-5893-41B7-881C-0C5A10D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17951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169168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3203848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4788024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630019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781236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176368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755576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V="1">
            <a:off x="2267744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V="1">
            <a:off x="3779912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H="1" flipV="1">
            <a:off x="4572000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H="1" flipV="1">
            <a:off x="4572000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327585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4860032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4860032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788436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251520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6372200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6372200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6372200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6372200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592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971600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3056448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226144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52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516509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7694196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41296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601357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1449803" y="1059582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1439653" y="1306670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1449803" y="1384168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1439653" y="1631256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1449803" y="1703250"/>
            <a:ext cx="415155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1439653" y="1950338"/>
            <a:ext cx="4161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506359" y="1306470"/>
            <a:ext cx="226932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516508" y="1311105"/>
            <a:ext cx="1868066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&amp; Issue Token</a:t>
            </a:r>
          </a:p>
          <a:p>
            <a:pPr algn="ctr"/>
            <a:r>
              <a:rPr lang="en-US" altLang="ko-KR" sz="1100" b="1"/>
              <a:t>Authentication</a:t>
            </a:r>
            <a:endParaRPr lang="ko-KR" altLang="en-US" sz="1100" b="1" dirty="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541148" y="2022331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530998" y="2269419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299728" y="2264481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2051719" y="2269419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512846" y="2349946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502696" y="2597034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607853" y="2673973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601355" y="2921061"/>
            <a:ext cx="2092839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541148" y="2998199"/>
            <a:ext cx="41530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530998" y="3245287"/>
            <a:ext cx="41631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299728" y="3240349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2051719" y="3245287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512846" y="3325814"/>
            <a:ext cx="419149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502696" y="3572902"/>
            <a:ext cx="4191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607853" y="3652371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607853" y="3899459"/>
            <a:ext cx="208633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1439653" y="3979006"/>
            <a:ext cx="4168200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1439656" y="4226094"/>
            <a:ext cx="41681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179EC4-A74E-4AAA-BF19-EE8B403C821C}"/>
              </a:ext>
            </a:extLst>
          </p:cNvPr>
          <p:cNvSpPr/>
          <p:nvPr/>
        </p:nvSpPr>
        <p:spPr>
          <a:xfrm>
            <a:off x="2163170" y="1453487"/>
            <a:ext cx="4824484" cy="2019868"/>
          </a:xfrm>
          <a:prstGeom prst="roundRect">
            <a:avLst>
              <a:gd name="adj" fmla="val 3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Keystone</a:t>
            </a:r>
            <a:endParaRPr lang="ko-KR" altLang="en-US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6E7805-8CE1-4D45-92DA-B629367BDC7C}"/>
              </a:ext>
            </a:extLst>
          </p:cNvPr>
          <p:cNvSpPr/>
          <p:nvPr/>
        </p:nvSpPr>
        <p:spPr>
          <a:xfrm>
            <a:off x="3851920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Project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CBF6FD-80D7-44CA-BBF1-EFF2217CDBA0}"/>
              </a:ext>
            </a:extLst>
          </p:cNvPr>
          <p:cNvSpPr/>
          <p:nvPr/>
        </p:nvSpPr>
        <p:spPr>
          <a:xfrm>
            <a:off x="2237887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User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6097FD-7D60-4D1D-A0BE-5A6EF6080DBE}"/>
              </a:ext>
            </a:extLst>
          </p:cNvPr>
          <p:cNvSpPr/>
          <p:nvPr/>
        </p:nvSpPr>
        <p:spPr>
          <a:xfrm>
            <a:off x="5465953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Role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994D12-8A50-41F0-AF25-3F0F5866594B}"/>
              </a:ext>
            </a:extLst>
          </p:cNvPr>
          <p:cNvSpPr/>
          <p:nvPr/>
        </p:nvSpPr>
        <p:spPr>
          <a:xfrm>
            <a:off x="2239191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Credential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B28D774-0C5D-48DC-8A90-9A7C8B05B2AE}"/>
              </a:ext>
            </a:extLst>
          </p:cNvPr>
          <p:cNvSpPr/>
          <p:nvPr/>
        </p:nvSpPr>
        <p:spPr>
          <a:xfrm>
            <a:off x="5465953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Authentication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753B-398A-4511-9869-E04228B64760}"/>
              </a:ext>
            </a:extLst>
          </p:cNvPr>
          <p:cNvSpPr/>
          <p:nvPr/>
        </p:nvSpPr>
        <p:spPr>
          <a:xfrm>
            <a:off x="3851920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BBFB35-24EE-4995-BC61-2BBE08760259}"/>
              </a:ext>
            </a:extLst>
          </p:cNvPr>
          <p:cNvSpPr/>
          <p:nvPr/>
        </p:nvSpPr>
        <p:spPr>
          <a:xfrm>
            <a:off x="2237887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Token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27F138-1CA8-4B7C-A67B-A6DE8D0DF99A}"/>
              </a:ext>
            </a:extLst>
          </p:cNvPr>
          <p:cNvSpPr/>
          <p:nvPr/>
        </p:nvSpPr>
        <p:spPr>
          <a:xfrm>
            <a:off x="5465953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Endpoint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51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33742</TotalTime>
  <Words>236</Words>
  <Application>Microsoft Office PowerPoint</Application>
  <PresentationFormat>화면 슬라이드 쇼(16:9)</PresentationFormat>
  <Paragraphs>124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Keystone Components</vt:lpstr>
      <vt:lpstr>Authentication, Authorization Flow</vt:lpstr>
      <vt:lpstr>Authentication, Authorization Flow</vt:lpstr>
      <vt:lpstr>PowerPoint 프레젠테이션</vt:lpstr>
      <vt:lpstr>Keystone Components</vt:lpstr>
      <vt:lpstr>Authentication, Authorization Flow</vt:lpstr>
      <vt:lpstr>Keystone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5228</cp:revision>
  <dcterms:created xsi:type="dcterms:W3CDTF">2006-10-05T04:04:58Z</dcterms:created>
  <dcterms:modified xsi:type="dcterms:W3CDTF">2020-01-19T15:15:47Z</dcterms:modified>
</cp:coreProperties>
</file>