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2" r:id="rId2"/>
    <p:sldId id="39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49" autoAdjust="0"/>
  </p:normalViewPr>
  <p:slideViewPr>
    <p:cSldViewPr>
      <p:cViewPr>
        <p:scale>
          <a:sx n="150" d="100"/>
          <a:sy n="150" d="100"/>
        </p:scale>
        <p:origin x="2436" y="-4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1995685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2701315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42384" y="4065918"/>
            <a:ext cx="1301370" cy="5304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065917"/>
            <a:ext cx="1301368" cy="5304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2885994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3389650"/>
            <a:ext cx="2667483" cy="676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>
            <a:off x="3388128" y="3390050"/>
            <a:ext cx="4941" cy="675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93069" y="3390050"/>
            <a:ext cx="3840910" cy="675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331155"/>
            <a:ext cx="28035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039700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095930"/>
            <a:ext cx="3749050" cy="236572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03 : ODROID-H2</a:t>
            </a:r>
          </a:p>
          <a:p>
            <a:pPr algn="ctr"/>
            <a:r>
              <a:rPr lang="en-US" altLang="ko-KR" sz="1200"/>
              <a:t>Compute Node</a:t>
            </a:r>
          </a:p>
          <a:p>
            <a:pPr algn="ctr"/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1700895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09 : Deploy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197259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20.0.0.4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1700895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ETCD 02, </a:t>
            </a:r>
          </a:p>
          <a:p>
            <a:pPr algn="ctr"/>
            <a:r>
              <a:rPr lang="en-US" altLang="ko-KR" sz="1200" b="1"/>
              <a:t>Master 02, Slave 02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197259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20.0.0.7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2885994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095930"/>
            <a:ext cx="3749050" cy="236572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02 : ODROID-H2</a:t>
            </a:r>
          </a:p>
          <a:p>
            <a:pPr algn="ctr"/>
            <a:r>
              <a:rPr lang="en-US" altLang="ko-KR" sz="1200"/>
              <a:t>Compute Node</a:t>
            </a:r>
          </a:p>
          <a:p>
            <a:pPr algn="ctr"/>
            <a:endParaRPr lang="ko-KR" altLang="en-US" sz="1400" dirty="0"/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D6DAF72-19E9-4C01-804C-CA3CF8B52122}"/>
              </a:ext>
            </a:extLst>
          </p:cNvPr>
          <p:cNvSpPr/>
          <p:nvPr/>
        </p:nvSpPr>
        <p:spPr>
          <a:xfrm>
            <a:off x="3460444" y="1700895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ETCD 03, </a:t>
            </a:r>
          </a:p>
          <a:p>
            <a:pPr algn="ctr"/>
            <a:r>
              <a:rPr lang="en-US" altLang="ko-KR" sz="1200" b="1"/>
              <a:t>Slave 03</a:t>
            </a:r>
            <a:endParaRPr lang="en-US" altLang="ko-KR" sz="1200" b="1" dirty="0"/>
          </a:p>
        </p:txBody>
      </p:sp>
      <p:sp>
        <p:nvSpPr>
          <p:cNvPr id="80" name="모서리가 둥근 직사각형 23">
            <a:extLst>
              <a:ext uri="{FF2B5EF4-FFF2-40B4-BE49-F238E27FC236}">
                <a16:creationId xmlns:a16="http://schemas.microsoft.com/office/drawing/2014/main" id="{F6302F40-F46A-4196-8153-C0624B603047}"/>
              </a:ext>
            </a:extLst>
          </p:cNvPr>
          <p:cNvSpPr/>
          <p:nvPr/>
        </p:nvSpPr>
        <p:spPr>
          <a:xfrm>
            <a:off x="3771524" y="2197259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20.0.0.8</a:t>
            </a:r>
            <a:endParaRPr lang="en-US" altLang="ko-KR" sz="11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1700895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01, Slave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197259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20.0.0.5</a:t>
            </a:r>
            <a:endParaRPr lang="en-US" altLang="ko-KR" sz="11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22537C-D051-439F-85FE-787FF0E22C8F}"/>
              </a:ext>
            </a:extLst>
          </p:cNvPr>
          <p:cNvCxnSpPr>
            <a:cxnSpLocks/>
            <a:stCxn id="80" idx="2"/>
            <a:endCxn id="48" idx="0"/>
          </p:cNvCxnSpPr>
          <p:nvPr/>
        </p:nvCxnSpPr>
        <p:spPr>
          <a:xfrm>
            <a:off x="4317992" y="2701315"/>
            <a:ext cx="2915987" cy="136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2701315"/>
            <a:ext cx="4765650" cy="136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2701315"/>
            <a:ext cx="924643" cy="136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2701315"/>
            <a:ext cx="925020" cy="136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331155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065918"/>
            <a:ext cx="1301367" cy="5304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192.168.0.205</a:t>
            </a:r>
          </a:p>
          <a:p>
            <a:pPr algn="ctr"/>
            <a:r>
              <a:rPr lang="en-US" altLang="ko-KR" sz="1100"/>
              <a:t>20.0.0.1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43754" y="4331156"/>
            <a:ext cx="619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43253</TotalTime>
  <Words>153</Words>
  <Application>Microsoft Office PowerPoint</Application>
  <PresentationFormat>화면 슬라이드 쇼(16:9)</PresentationFormat>
  <Paragraphs>63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5225</cp:revision>
  <dcterms:created xsi:type="dcterms:W3CDTF">2006-10-05T04:04:58Z</dcterms:created>
  <dcterms:modified xsi:type="dcterms:W3CDTF">2019-07-22T15:28:24Z</dcterms:modified>
</cp:coreProperties>
</file>