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1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>
        <p:scale>
          <a:sx n="150" d="100"/>
          <a:sy n="150" d="100"/>
        </p:scale>
        <p:origin x="-732" y="-186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3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 dirty="0" err="1" smtClean="0"/>
              <a:t>CNI</a:t>
            </a:r>
            <a:endParaRPr lang="ko-KR" altLang="en-US" dirty="0"/>
          </a:p>
        </p:txBody>
      </p:sp>
      <p:sp>
        <p:nvSpPr>
          <p:cNvPr id="36" name="사각형: 둥근 모서리 114">
            <a:extLst>
              <a:ext uri="{FF2B5EF4-FFF2-40B4-BE49-F238E27FC236}">
                <a16:creationId xmlns=""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3306088" y="1131590"/>
            <a:ext cx="2634064" cy="360040"/>
          </a:xfrm>
          <a:prstGeom prst="roundRect">
            <a:avLst>
              <a:gd name="adj" fmla="val 125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Container Runtime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사각형: 둥근 모서리 114">
            <a:extLst>
              <a:ext uri="{FF2B5EF4-FFF2-40B4-BE49-F238E27FC236}">
                <a16:creationId xmlns=""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3306088" y="1779662"/>
            <a:ext cx="2634064" cy="1368152"/>
          </a:xfrm>
          <a:prstGeom prst="roundRect">
            <a:avLst>
              <a:gd name="adj" fmla="val 41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 smtClean="0"/>
              <a:t>CNI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(Container Network Interface)</a:t>
            </a:r>
          </a:p>
        </p:txBody>
      </p:sp>
      <p:sp>
        <p:nvSpPr>
          <p:cNvPr id="38" name="사각형: 둥근 모서리 114">
            <a:extLst>
              <a:ext uri="{FF2B5EF4-FFF2-40B4-BE49-F238E27FC236}">
                <a16:creationId xmlns=""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1004144" y="3723878"/>
            <a:ext cx="1296144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Loopback</a:t>
            </a:r>
          </a:p>
          <a:p>
            <a:pPr algn="ctr"/>
            <a:r>
              <a:rPr lang="en-US" altLang="ko-KR" sz="1400" dirty="0" smtClean="0"/>
              <a:t>Plugin</a:t>
            </a:r>
          </a:p>
        </p:txBody>
      </p:sp>
      <p:sp>
        <p:nvSpPr>
          <p:cNvPr id="39" name="사각형: 둥근 모서리 114">
            <a:extLst>
              <a:ext uri="{FF2B5EF4-FFF2-40B4-BE49-F238E27FC236}">
                <a16:creationId xmlns=""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3468514" y="2427734"/>
            <a:ext cx="1031478" cy="576064"/>
          </a:xfrm>
          <a:prstGeom prst="roundRect">
            <a:avLst>
              <a:gd name="adj" fmla="val 41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</a:t>
            </a:r>
            <a:r>
              <a:rPr lang="en-US" altLang="ko-KR" sz="1400" dirty="0" err="1" smtClean="0"/>
              <a:t>onf</a:t>
            </a:r>
            <a:r>
              <a:rPr lang="en-US" altLang="ko-KR" sz="1400" dirty="0" smtClean="0"/>
              <a:t> File</a:t>
            </a:r>
          </a:p>
        </p:txBody>
      </p:sp>
      <p:sp>
        <p:nvSpPr>
          <p:cNvPr id="40" name="사각형: 둥근 모서리 114">
            <a:extLst>
              <a:ext uri="{FF2B5EF4-FFF2-40B4-BE49-F238E27FC236}">
                <a16:creationId xmlns=""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4716016" y="2427734"/>
            <a:ext cx="1031478" cy="576064"/>
          </a:xfrm>
          <a:prstGeom prst="roundRect">
            <a:avLst>
              <a:gd name="adj" fmla="val 41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Plugin</a:t>
            </a:r>
          </a:p>
          <a:p>
            <a:pPr algn="ctr"/>
            <a:r>
              <a:rPr lang="en-US" altLang="ko-KR" sz="1400" dirty="0" smtClean="0"/>
              <a:t>(Binary)</a:t>
            </a:r>
          </a:p>
        </p:txBody>
      </p:sp>
      <p:cxnSp>
        <p:nvCxnSpPr>
          <p:cNvPr id="4" name="직선 연결선 3"/>
          <p:cNvCxnSpPr>
            <a:stCxn id="36" idx="2"/>
            <a:endCxn id="37" idx="0"/>
          </p:cNvCxnSpPr>
          <p:nvPr/>
        </p:nvCxnSpPr>
        <p:spPr>
          <a:xfrm>
            <a:off x="4623120" y="1491630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114">
            <a:extLst>
              <a:ext uri="{FF2B5EF4-FFF2-40B4-BE49-F238E27FC236}">
                <a16:creationId xmlns=""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2483768" y="3723878"/>
            <a:ext cx="1296144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Bridge</a:t>
            </a:r>
          </a:p>
          <a:p>
            <a:pPr algn="ctr"/>
            <a:r>
              <a:rPr lang="en-US" altLang="ko-KR" sz="1400" dirty="0" smtClean="0"/>
              <a:t>Plugin</a:t>
            </a:r>
          </a:p>
        </p:txBody>
      </p:sp>
      <p:sp>
        <p:nvSpPr>
          <p:cNvPr id="46" name="사각형: 둥근 모서리 114">
            <a:extLst>
              <a:ext uri="{FF2B5EF4-FFF2-40B4-BE49-F238E27FC236}">
                <a16:creationId xmlns=""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3975048" y="3723878"/>
            <a:ext cx="1296144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Macvlan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Plugin</a:t>
            </a:r>
          </a:p>
        </p:txBody>
      </p:sp>
      <p:sp>
        <p:nvSpPr>
          <p:cNvPr id="47" name="사각형: 둥근 모서리 114">
            <a:extLst>
              <a:ext uri="{FF2B5EF4-FFF2-40B4-BE49-F238E27FC236}">
                <a16:creationId xmlns=""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5436096" y="3723878"/>
            <a:ext cx="1296144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IPvlan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Plugin</a:t>
            </a:r>
          </a:p>
        </p:txBody>
      </p:sp>
      <p:sp>
        <p:nvSpPr>
          <p:cNvPr id="48" name="사각형: 둥근 모서리 114">
            <a:extLst>
              <a:ext uri="{FF2B5EF4-FFF2-40B4-BE49-F238E27FC236}">
                <a16:creationId xmlns=""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6876256" y="3723878"/>
            <a:ext cx="1296144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Third-party</a:t>
            </a:r>
          </a:p>
          <a:p>
            <a:pPr algn="ctr"/>
            <a:r>
              <a:rPr lang="en-US" altLang="ko-KR" sz="1400" dirty="0" smtClean="0"/>
              <a:t>Plugin</a:t>
            </a:r>
          </a:p>
        </p:txBody>
      </p:sp>
      <p:cxnSp>
        <p:nvCxnSpPr>
          <p:cNvPr id="49" name="직선 연결선 48"/>
          <p:cNvCxnSpPr>
            <a:stCxn id="37" idx="2"/>
            <a:endCxn id="38" idx="0"/>
          </p:cNvCxnSpPr>
          <p:nvPr/>
        </p:nvCxnSpPr>
        <p:spPr>
          <a:xfrm flipH="1">
            <a:off x="1652216" y="3147814"/>
            <a:ext cx="2970904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37" idx="2"/>
            <a:endCxn id="45" idx="0"/>
          </p:cNvCxnSpPr>
          <p:nvPr/>
        </p:nvCxnSpPr>
        <p:spPr>
          <a:xfrm flipH="1">
            <a:off x="3131840" y="3147814"/>
            <a:ext cx="149128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7" idx="2"/>
            <a:endCxn id="46" idx="0"/>
          </p:cNvCxnSpPr>
          <p:nvPr/>
        </p:nvCxnSpPr>
        <p:spPr>
          <a:xfrm>
            <a:off x="4623120" y="3147814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endCxn id="47" idx="0"/>
          </p:cNvCxnSpPr>
          <p:nvPr/>
        </p:nvCxnSpPr>
        <p:spPr>
          <a:xfrm>
            <a:off x="4623120" y="3147814"/>
            <a:ext cx="1461048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37" idx="2"/>
            <a:endCxn id="48" idx="0"/>
          </p:cNvCxnSpPr>
          <p:nvPr/>
        </p:nvCxnSpPr>
        <p:spPr>
          <a:xfrm>
            <a:off x="4623120" y="3147814"/>
            <a:ext cx="2901208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37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44794</TotalTime>
  <Words>26</Words>
  <Application>Microsoft Office PowerPoint</Application>
  <PresentationFormat>화면 슬라이드 쇼(16:9)</PresentationFormat>
  <Paragraphs>18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CNI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5803</cp:revision>
  <dcterms:created xsi:type="dcterms:W3CDTF">2006-10-05T04:04:58Z</dcterms:created>
  <dcterms:modified xsi:type="dcterms:W3CDTF">2018-06-20T01:58:12Z</dcterms:modified>
</cp:coreProperties>
</file>