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2" r:id="rId2"/>
    <p:sldId id="423" r:id="rId3"/>
    <p:sldId id="42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24" d="100"/>
          <a:sy n="124" d="100"/>
        </p:scale>
        <p:origin x="114" y="22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5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</a:t>
            </a:r>
            <a:endParaRPr lang="ko-KR" altLang="en-US" dirty="0"/>
          </a:p>
        </p:txBody>
      </p:sp>
      <p:sp>
        <p:nvSpPr>
          <p:cNvPr id="19" name="사각형: 둥근 모서리 114">
            <a:extLst>
              <a:ext uri="{FF2B5EF4-FFF2-40B4-BE49-F238E27FC236}">
                <a16:creationId xmlns:a16="http://schemas.microsoft.com/office/drawing/2014/main" id="{E6C92C75-2BF0-48B3-804E-8E2D741C1E19}"/>
              </a:ext>
            </a:extLst>
          </p:cNvPr>
          <p:cNvSpPr/>
          <p:nvPr/>
        </p:nvSpPr>
        <p:spPr>
          <a:xfrm>
            <a:off x="3306088" y="987574"/>
            <a:ext cx="2634064" cy="504056"/>
          </a:xfrm>
          <a:prstGeom prst="roundRect">
            <a:avLst>
              <a:gd name="adj" fmla="val 125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Container Orchestration System (CO)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사각형: 둥근 모서리 114">
            <a:extLst>
              <a:ext uri="{FF2B5EF4-FFF2-40B4-BE49-F238E27FC236}">
                <a16:creationId xmlns:a16="http://schemas.microsoft.com/office/drawing/2014/main" id="{E7561CFE-26BA-42A3-9985-E4DAA20F3A3E}"/>
              </a:ext>
            </a:extLst>
          </p:cNvPr>
          <p:cNvSpPr/>
          <p:nvPr/>
        </p:nvSpPr>
        <p:spPr>
          <a:xfrm>
            <a:off x="3306088" y="1779662"/>
            <a:ext cx="2634064" cy="576064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CSI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/>
              <a:t>Container Storage </a:t>
            </a:r>
            <a:r>
              <a:rPr lang="en-US" altLang="ko-KR" sz="1400" dirty="0"/>
              <a:t>Interface)</a:t>
            </a:r>
          </a:p>
        </p:txBody>
      </p:sp>
      <p:sp>
        <p:nvSpPr>
          <p:cNvPr id="21" name="사각형: 둥근 모서리 114">
            <a:extLst>
              <a:ext uri="{FF2B5EF4-FFF2-40B4-BE49-F238E27FC236}">
                <a16:creationId xmlns:a16="http://schemas.microsoft.com/office/drawing/2014/main" id="{5CEA1C91-AD8B-43D0-9674-EF2917459163}"/>
              </a:ext>
            </a:extLst>
          </p:cNvPr>
          <p:cNvSpPr/>
          <p:nvPr/>
        </p:nvSpPr>
        <p:spPr>
          <a:xfrm>
            <a:off x="1004144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Loopback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8A317A-CB2C-430D-ABF9-1DBFADC5004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623120" y="1491630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14">
            <a:extLst>
              <a:ext uri="{FF2B5EF4-FFF2-40B4-BE49-F238E27FC236}">
                <a16:creationId xmlns:a16="http://schemas.microsoft.com/office/drawing/2014/main" id="{DEA5A71C-2FCE-4998-9987-10E28FF0E418}"/>
              </a:ext>
            </a:extLst>
          </p:cNvPr>
          <p:cNvSpPr/>
          <p:nvPr/>
        </p:nvSpPr>
        <p:spPr>
          <a:xfrm>
            <a:off x="2483768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Bridge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26" name="사각형: 둥근 모서리 114">
            <a:extLst>
              <a:ext uri="{FF2B5EF4-FFF2-40B4-BE49-F238E27FC236}">
                <a16:creationId xmlns:a16="http://schemas.microsoft.com/office/drawing/2014/main" id="{66DDE728-17BE-45D4-B945-41876B104FF8}"/>
              </a:ext>
            </a:extLst>
          </p:cNvPr>
          <p:cNvSpPr/>
          <p:nvPr/>
        </p:nvSpPr>
        <p:spPr>
          <a:xfrm>
            <a:off x="3975048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Macvlan</a:t>
            </a:r>
            <a:endParaRPr lang="en-US" altLang="ko-KR" sz="1400" dirty="0"/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27" name="사각형: 둥근 모서리 114">
            <a:extLst>
              <a:ext uri="{FF2B5EF4-FFF2-40B4-BE49-F238E27FC236}">
                <a16:creationId xmlns:a16="http://schemas.microsoft.com/office/drawing/2014/main" id="{273C0FB7-7F66-45C2-991B-0D19E375FC06}"/>
              </a:ext>
            </a:extLst>
          </p:cNvPr>
          <p:cNvSpPr/>
          <p:nvPr/>
        </p:nvSpPr>
        <p:spPr>
          <a:xfrm>
            <a:off x="5436096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IPvlan</a:t>
            </a:r>
            <a:endParaRPr lang="en-US" altLang="ko-KR" sz="1400" dirty="0"/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28" name="사각형: 둥근 모서리 114">
            <a:extLst>
              <a:ext uri="{FF2B5EF4-FFF2-40B4-BE49-F238E27FC236}">
                <a16:creationId xmlns:a16="http://schemas.microsoft.com/office/drawing/2014/main" id="{E9BA27B3-6296-4FC9-AEC0-8D7CCBDA6EC3}"/>
              </a:ext>
            </a:extLst>
          </p:cNvPr>
          <p:cNvSpPr/>
          <p:nvPr/>
        </p:nvSpPr>
        <p:spPr>
          <a:xfrm>
            <a:off x="6876256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Third-party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9AFD3F-1929-4FF4-9AF9-C8CD2BE44D7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652216" y="2355726"/>
            <a:ext cx="2970904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E9A5420-FF78-4BA6-B65F-D3533A9D403D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3131840" y="2355726"/>
            <a:ext cx="149128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17B723-AC8B-49EE-993D-A9CC690DAA42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4623120" y="235572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C33EB52-5C0D-4203-BE8A-6A89F7504E05}"/>
              </a:ext>
            </a:extLst>
          </p:cNvPr>
          <p:cNvCxnSpPr>
            <a:endCxn id="27" idx="0"/>
          </p:cNvCxnSpPr>
          <p:nvPr/>
        </p:nvCxnSpPr>
        <p:spPr>
          <a:xfrm>
            <a:off x="4623120" y="3147814"/>
            <a:ext cx="146104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BAF1E60-B915-433F-9DD2-162838A6F1D5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4623120" y="2355726"/>
            <a:ext cx="2901208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2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6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</a:t>
            </a:r>
            <a:endParaRPr lang="ko-KR" altLang="en-US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306088" y="1131590"/>
            <a:ext cx="2634064" cy="360040"/>
          </a:xfrm>
          <a:prstGeom prst="roundRect">
            <a:avLst>
              <a:gd name="adj" fmla="val 125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Container Runtime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306088" y="1779662"/>
            <a:ext cx="2634064" cy="1368152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CNI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(Container Network Interface)</a:t>
            </a:r>
          </a:p>
        </p:txBody>
      </p:sp>
      <p:sp>
        <p:nvSpPr>
          <p:cNvPr id="38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1004144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Loopback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39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468514" y="2427734"/>
            <a:ext cx="1031478" cy="576064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</a:t>
            </a:r>
            <a:r>
              <a:rPr lang="en-US" altLang="ko-KR" sz="1400" dirty="0"/>
              <a:t> File</a:t>
            </a:r>
          </a:p>
        </p:txBody>
      </p:sp>
      <p:sp>
        <p:nvSpPr>
          <p:cNvPr id="40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4716016" y="2427734"/>
            <a:ext cx="1031478" cy="576064"/>
          </a:xfrm>
          <a:prstGeom prst="roundRect">
            <a:avLst>
              <a:gd name="adj" fmla="val 4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Plugin</a:t>
            </a:r>
          </a:p>
          <a:p>
            <a:pPr algn="ctr"/>
            <a:r>
              <a:rPr lang="en-US" altLang="ko-KR" sz="1400" dirty="0"/>
              <a:t>(Binary)</a:t>
            </a:r>
          </a:p>
        </p:txBody>
      </p:sp>
      <p:cxnSp>
        <p:nvCxnSpPr>
          <p:cNvPr id="4" name="직선 연결선 3"/>
          <p:cNvCxnSpPr>
            <a:stCxn id="36" idx="2"/>
            <a:endCxn id="37" idx="0"/>
          </p:cNvCxnSpPr>
          <p:nvPr/>
        </p:nvCxnSpPr>
        <p:spPr>
          <a:xfrm>
            <a:off x="4623120" y="1491630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2483768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Bridge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46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3975048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Macvlan</a:t>
            </a:r>
            <a:endParaRPr lang="en-US" altLang="ko-KR" sz="1400" dirty="0"/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47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5436096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IPvlan</a:t>
            </a:r>
            <a:endParaRPr lang="en-US" altLang="ko-KR" sz="1400" dirty="0"/>
          </a:p>
          <a:p>
            <a:pPr algn="ctr"/>
            <a:r>
              <a:rPr lang="en-US" altLang="ko-KR" sz="1400" dirty="0"/>
              <a:t>Plugin</a:t>
            </a: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6876256" y="3723878"/>
            <a:ext cx="1296144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Third-party</a:t>
            </a:r>
          </a:p>
          <a:p>
            <a:pPr algn="ctr"/>
            <a:r>
              <a:rPr lang="en-US" altLang="ko-KR" sz="1400" dirty="0"/>
              <a:t>Plugin</a:t>
            </a:r>
          </a:p>
        </p:txBody>
      </p:sp>
      <p:cxnSp>
        <p:nvCxnSpPr>
          <p:cNvPr id="49" name="직선 연결선 48"/>
          <p:cNvCxnSpPr>
            <a:stCxn id="37" idx="2"/>
            <a:endCxn id="38" idx="0"/>
          </p:cNvCxnSpPr>
          <p:nvPr/>
        </p:nvCxnSpPr>
        <p:spPr>
          <a:xfrm flipH="1">
            <a:off x="1652216" y="3147814"/>
            <a:ext cx="297090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7" idx="2"/>
            <a:endCxn id="45" idx="0"/>
          </p:cNvCxnSpPr>
          <p:nvPr/>
        </p:nvCxnSpPr>
        <p:spPr>
          <a:xfrm flipH="1">
            <a:off x="3131840" y="3147814"/>
            <a:ext cx="149128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46" idx="0"/>
          </p:cNvCxnSpPr>
          <p:nvPr/>
        </p:nvCxnSpPr>
        <p:spPr>
          <a:xfrm>
            <a:off x="4623120" y="3147814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47" idx="0"/>
          </p:cNvCxnSpPr>
          <p:nvPr/>
        </p:nvCxnSpPr>
        <p:spPr>
          <a:xfrm>
            <a:off x="4623120" y="3147814"/>
            <a:ext cx="146104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7" idx="2"/>
            <a:endCxn id="48" idx="0"/>
          </p:cNvCxnSpPr>
          <p:nvPr/>
        </p:nvCxnSpPr>
        <p:spPr>
          <a:xfrm>
            <a:off x="4623120" y="3147814"/>
            <a:ext cx="290120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44798</TotalTime>
  <Words>50</Words>
  <Application>Microsoft Office PowerPoint</Application>
  <PresentationFormat>화면 슬라이드 쇼(16:9)</PresentationFormat>
  <Paragraphs>33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CSI</vt:lpstr>
      <vt:lpstr>PowerPoint 프레젠테이션</vt:lpstr>
      <vt:lpstr>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5809</cp:revision>
  <dcterms:created xsi:type="dcterms:W3CDTF">2006-10-05T04:04:58Z</dcterms:created>
  <dcterms:modified xsi:type="dcterms:W3CDTF">2019-10-17T14:46:29Z</dcterms:modified>
</cp:coreProperties>
</file>