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5"/>
            <a:ext cx="1605622" cy="175019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133132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49" cy="9075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74" idx="2"/>
          </p:cNvCxnSpPr>
          <p:nvPr/>
        </p:nvCxnSpPr>
        <p:spPr>
          <a:xfrm flipH="1" flipV="1">
            <a:off x="3530744" y="2701662"/>
            <a:ext cx="1467044" cy="29155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74" idx="2"/>
          </p:cNvCxnSpPr>
          <p:nvPr/>
        </p:nvCxnSpPr>
        <p:spPr>
          <a:xfrm flipH="1" flipV="1">
            <a:off x="3530744" y="2701662"/>
            <a:ext cx="3182010" cy="29155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74" idx="2"/>
          </p:cNvCxnSpPr>
          <p:nvPr/>
        </p:nvCxnSpPr>
        <p:spPr>
          <a:xfrm flipH="1" flipV="1">
            <a:off x="3530744" y="2701662"/>
            <a:ext cx="4649054" cy="29155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107" idx="2"/>
          </p:cNvCxnSpPr>
          <p:nvPr/>
        </p:nvCxnSpPr>
        <p:spPr>
          <a:xfrm flipV="1">
            <a:off x="4997788" y="2701662"/>
            <a:ext cx="3182009" cy="29155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107" idx="2"/>
          </p:cNvCxnSpPr>
          <p:nvPr/>
        </p:nvCxnSpPr>
        <p:spPr>
          <a:xfrm flipV="1">
            <a:off x="6712754" y="2701662"/>
            <a:ext cx="1467043" cy="29155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107" idx="2"/>
          </p:cNvCxnSpPr>
          <p:nvPr/>
        </p:nvCxnSpPr>
        <p:spPr>
          <a:xfrm flipH="1" flipV="1">
            <a:off x="8179797" y="2701662"/>
            <a:ext cx="1" cy="29155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74" idx="2"/>
            <a:endCxn id="54" idx="0"/>
          </p:cNvCxnSpPr>
          <p:nvPr/>
        </p:nvCxnSpPr>
        <p:spPr>
          <a:xfrm flipH="1">
            <a:off x="1799227" y="2701662"/>
            <a:ext cx="1731518" cy="219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107" idx="2"/>
            <a:endCxn id="54" idx="0"/>
          </p:cNvCxnSpPr>
          <p:nvPr/>
        </p:nvCxnSpPr>
        <p:spPr>
          <a:xfrm flipH="1">
            <a:off x="1799227" y="2701662"/>
            <a:ext cx="6380571" cy="2192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1851669"/>
            <a:ext cx="1120351" cy="777642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1851669"/>
            <a:ext cx="1120351" cy="777642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HAProxy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  <a:p>
            <a:pPr algn="ctr"/>
            <a:endParaRPr lang="en-US" altLang="ko-KR" sz="1100" dirty="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1851669"/>
            <a:ext cx="1120351" cy="777642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1851669"/>
            <a:ext cx="1120351" cy="777642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HAProxy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  <a:p>
            <a:pPr algn="ctr"/>
            <a:endParaRPr lang="en-US" altLang="ko-KR" sz="1100" dirty="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467544" y="2752725"/>
            <a:ext cx="949113" cy="1681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4" idx="0"/>
            <a:endCxn id="148" idx="2"/>
          </p:cNvCxnSpPr>
          <p:nvPr/>
        </p:nvCxnSpPr>
        <p:spPr>
          <a:xfrm flipH="1" flipV="1">
            <a:off x="850114" y="2752725"/>
            <a:ext cx="949113" cy="1681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43639</TotalTime>
  <Words>159</Words>
  <Application>Microsoft Office PowerPoint</Application>
  <PresentationFormat>화면 슬라이드 쇼(16:9)</PresentationFormat>
  <Paragraphs>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5437</cp:revision>
  <dcterms:created xsi:type="dcterms:W3CDTF">2006-10-05T04:04:58Z</dcterms:created>
  <dcterms:modified xsi:type="dcterms:W3CDTF">2019-08-03T17:20:54Z</dcterms:modified>
</cp:coreProperties>
</file>