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9" r:id="rId2"/>
    <p:sldId id="368" r:id="rId3"/>
    <p:sldId id="366" r:id="rId4"/>
    <p:sldId id="365" r:id="rId5"/>
    <p:sldId id="367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2" autoAdjust="0"/>
    <p:restoredTop sz="92982" autoAdjust="0"/>
  </p:normalViewPr>
  <p:slideViewPr>
    <p:cSldViewPr>
      <p:cViewPr varScale="1">
        <p:scale>
          <a:sx n="165" d="100"/>
          <a:sy n="165" d="100"/>
        </p:scale>
        <p:origin x="-312" y="-90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2.0 </a:t>
            </a:r>
            <a:r>
              <a:rPr lang="en-US" altLang="ko-KR" sz="3600" dirty="0" smtClean="0"/>
              <a:t>Component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971600" y="2497523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User</a:t>
            </a:r>
            <a:endParaRPr lang="en-US" altLang="ko-KR" sz="12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=""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3779912" y="2497523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Application</a:t>
            </a:r>
            <a:endParaRPr lang="en-US" altLang="ko-KR" sz="12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=""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6556786" y="2499742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Server</a:t>
            </a:r>
            <a:endParaRPr lang="ko-KR" altLang="en-US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7DA70A64-B7A7-4AFC-BF95-321F5BF555B1}"/>
              </a:ext>
            </a:extLst>
          </p:cNvPr>
          <p:cNvCxnSpPr>
            <a:stCxn id="3" idx="3"/>
            <a:endCxn id="20" idx="1"/>
          </p:cNvCxnSpPr>
          <p:nvPr/>
        </p:nvCxnSpPr>
        <p:spPr>
          <a:xfrm>
            <a:off x="2443198" y="2749551"/>
            <a:ext cx="13367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7DA70A64-B7A7-4AFC-BF95-321F5BF555B1}"/>
              </a:ext>
            </a:extLst>
          </p:cNvPr>
          <p:cNvCxnSpPr/>
          <p:nvPr/>
        </p:nvCxnSpPr>
        <p:spPr>
          <a:xfrm flipH="1" flipV="1">
            <a:off x="5251510" y="2586558"/>
            <a:ext cx="1305276" cy="221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2229461" y="2520938"/>
            <a:ext cx="176418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 smtClean="0"/>
              <a:t>1. Input ID/Password</a:t>
            </a:r>
            <a:endParaRPr lang="ko-KR" altLang="en-US" sz="90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5022054" y="2355726"/>
            <a:ext cx="176418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 smtClean="0"/>
              <a:t>2. Send ID/Password</a:t>
            </a:r>
            <a:endParaRPr lang="ko-KR" altLang="en-US" sz="9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7DA70A64-B7A7-4AFC-BF95-321F5BF555B1}"/>
              </a:ext>
            </a:extLst>
          </p:cNvPr>
          <p:cNvCxnSpPr/>
          <p:nvPr/>
        </p:nvCxnSpPr>
        <p:spPr>
          <a:xfrm flipH="1" flipV="1">
            <a:off x="5251510" y="2929571"/>
            <a:ext cx="1305276" cy="22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207FD93-EFBF-47E4-A844-1B1F49D86DB7}"/>
              </a:ext>
            </a:extLst>
          </p:cNvPr>
          <p:cNvSpPr txBox="1"/>
          <p:nvPr/>
        </p:nvSpPr>
        <p:spPr>
          <a:xfrm>
            <a:off x="5022054" y="2700415"/>
            <a:ext cx="176418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 dirty="0" smtClean="0"/>
              <a:t>3. Send Resource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868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2.0 </a:t>
            </a:r>
            <a:r>
              <a:rPr lang="en-US" altLang="ko-KR" sz="3600" dirty="0" smtClean="0"/>
              <a:t>Component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1043608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</a:p>
          <a:p>
            <a:pPr algn="ctr"/>
            <a:r>
              <a:rPr lang="en-US" altLang="ko-KR" sz="1200" dirty="0"/>
              <a:t>(Resource Owner)</a:t>
            </a:r>
            <a:endParaRPr lang="ko-KR" altLang="en-US" sz="12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956386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User Agent</a:t>
            </a:r>
          </a:p>
          <a:p>
            <a:pPr algn="ctr"/>
            <a:r>
              <a:rPr lang="en-US" altLang="ko-KR" sz="1200"/>
              <a:t>(Browser)</a:t>
            </a:r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=""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797156" y="1419622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Application</a:t>
            </a:r>
          </a:p>
          <a:p>
            <a:pPr algn="ctr"/>
            <a:r>
              <a:rPr lang="en-US" altLang="ko-KR" sz="1200"/>
              <a:t>(Web Server)</a:t>
            </a:r>
            <a:endParaRPr lang="ko-KR" altLang="en-US" sz="12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=""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4797156" y="3291830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Authorization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=""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6588224" y="2335344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Resource Server</a:t>
            </a:r>
            <a:endParaRPr lang="ko-KR" altLang="en-US" sz="120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7DA70A64-B7A7-4AFC-BF95-321F5BF555B1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515206" y="2607754"/>
            <a:ext cx="4411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7DA70A64-B7A7-4AFC-BF95-321F5BF555B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427984" y="1671650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7DA70A64-B7A7-4AFC-BF95-321F5BF555B1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4427984" y="2607754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id="{7DA70A64-B7A7-4AFC-BF95-321F5BF555B1}"/>
              </a:ext>
            </a:extLst>
          </p:cNvPr>
          <p:cNvCxnSpPr>
            <a:stCxn id="22" idx="1"/>
            <a:endCxn id="21" idx="3"/>
          </p:cNvCxnSpPr>
          <p:nvPr/>
        </p:nvCxnSpPr>
        <p:spPr>
          <a:xfrm flipH="1">
            <a:off x="6268754" y="2587372"/>
            <a:ext cx="319470" cy="9564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7DA70A64-B7A7-4AFC-BF95-321F5BF555B1}"/>
              </a:ext>
            </a:extLst>
          </p:cNvPr>
          <p:cNvCxnSpPr>
            <a:stCxn id="22" idx="1"/>
            <a:endCxn id="20" idx="3"/>
          </p:cNvCxnSpPr>
          <p:nvPr/>
        </p:nvCxnSpPr>
        <p:spPr>
          <a:xfrm flipH="1" flipV="1">
            <a:off x="6268754" y="1671650"/>
            <a:ext cx="319470" cy="9157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6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Access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=""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=""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=""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2" y="1131590"/>
            <a:ext cx="77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=""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=""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2. </a:t>
              </a:r>
              <a:r>
                <a:rPr lang="en-US" altLang="ko-KR" sz="900" dirty="0" err="1"/>
                <a:t>Goto</a:t>
              </a:r>
              <a:r>
                <a:rPr lang="en-US" altLang="ko-KR" sz="900" dirty="0"/>
                <a:t> URL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2864081" y="1707654"/>
            <a:ext cx="1764197" cy="230832"/>
            <a:chOff x="1099896" y="1044774"/>
            <a:chExt cx="1764197" cy="2308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=""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Auth Server</a:t>
              </a:r>
              <a:endParaRPr lang="ko-KR" altLang="en-US" sz="9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2864081" y="1995686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=""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 Server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2864081" y="2283718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=""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Authorization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1099897" y="2571750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=""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Authorization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1099896" y="2865386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=""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2864029" y="3163042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=""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Info 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2864029" y="3454239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=""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App with </a:t>
              </a:r>
              <a:r>
                <a:rPr lang="en-US" altLang="ko-KR" sz="900" b="1"/>
                <a:t>Authorization Code</a:t>
              </a:r>
              <a:endParaRPr lang="ko-KR" altLang="en-US" sz="900" b="1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2864081" y="3745039"/>
            <a:ext cx="1764197" cy="230832"/>
            <a:chOff x="1099896" y="1044774"/>
            <a:chExt cx="1764197" cy="2308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=""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App</a:t>
              </a:r>
              <a:endParaRPr lang="ko-KR" altLang="en-US" sz="90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="" xmlns:a16="http://schemas.microsoft.com/office/drawing/2014/main" id="{4A49550F-FB19-4BDC-BEB9-CC139F744772}"/>
              </a:ext>
            </a:extLst>
          </p:cNvPr>
          <p:cNvGrpSpPr/>
          <p:nvPr/>
        </p:nvGrpSpPr>
        <p:grpSpPr>
          <a:xfrm>
            <a:off x="4629226" y="4042302"/>
            <a:ext cx="1764197" cy="230832"/>
            <a:chOff x="1099896" y="1044774"/>
            <a:chExt cx="1764197" cy="230832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="" xmlns:a16="http://schemas.microsoft.com/office/drawing/2014/main" id="{1E1DCC7C-FA25-4D2A-B9B6-CCD5359DE7A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260AC13B-0F12-4C9D-A092-6B7A21D7122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39BB9162-D801-4BD4-9745-D7CA48E71C03}"/>
              </a:ext>
            </a:extLst>
          </p:cNvPr>
          <p:cNvGrpSpPr/>
          <p:nvPr/>
        </p:nvGrpSpPr>
        <p:grpSpPr>
          <a:xfrm>
            <a:off x="4627829" y="4273133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="" xmlns:a16="http://schemas.microsoft.com/office/drawing/2014/main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Send </a:t>
              </a:r>
              <a:r>
                <a:rPr lang="en-US" altLang="ko-KR" sz="900" b="1" dirty="0"/>
                <a:t>Access Token </a:t>
              </a:r>
              <a:r>
                <a:rPr lang="en-US" altLang="ko-KR" sz="900" b="1" dirty="0" smtClean="0"/>
                <a:t>(&amp; </a:t>
              </a:r>
              <a:r>
                <a:rPr lang="en-US" altLang="ko-KR" sz="900" b="1" dirty="0"/>
                <a:t>Refresh </a:t>
              </a:r>
              <a:r>
                <a:rPr lang="en-US" altLang="ko-KR" sz="900" b="1" dirty="0" smtClean="0"/>
                <a:t>Token)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6203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Resource Access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=""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=""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=""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699542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864093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628289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059582"/>
            <a:ext cx="0" cy="23762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1059582"/>
            <a:ext cx="0" cy="2448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16782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=""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Click Resource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347614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=""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2. Goto Auth URL</a:t>
              </a:r>
              <a:endParaRPr lang="ko-KR" altLang="en-US" sz="90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4628278" y="1635646"/>
            <a:ext cx="3528038" cy="230832"/>
            <a:chOff x="1099896" y="1044774"/>
            <a:chExt cx="1764197" cy="2308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=""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Request Resource with </a:t>
              </a:r>
              <a:r>
                <a:rPr lang="en-US" altLang="ko-KR" sz="900" b="1"/>
                <a:t>Access Token</a:t>
              </a:r>
              <a:r>
                <a:rPr lang="en-US" altLang="ko-KR" sz="900"/>
                <a:t> </a:t>
              </a:r>
              <a:endParaRPr lang="ko-KR" altLang="en-US" sz="90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2C0BE435-D7C4-4922-B098-06B69DDB1642}"/>
              </a:ext>
            </a:extLst>
          </p:cNvPr>
          <p:cNvGrpSpPr/>
          <p:nvPr/>
        </p:nvGrpSpPr>
        <p:grpSpPr>
          <a:xfrm>
            <a:off x="4624635" y="2499742"/>
            <a:ext cx="3528037" cy="230832"/>
            <a:chOff x="1099896" y="1044774"/>
            <a:chExt cx="1764197" cy="230832"/>
          </a:xfrm>
        </p:grpSpPr>
        <p:cxnSp>
          <p:nvCxnSpPr>
            <p:cNvPr id="95" name="직선 화살표 연결선 94">
              <a:extLst>
                <a:ext uri="{FF2B5EF4-FFF2-40B4-BE49-F238E27FC236}">
                  <a16:creationId xmlns="" xmlns:a16="http://schemas.microsoft.com/office/drawing/2014/main" id="{A7AA4B86-63F1-45CE-B384-DD7D4292B1C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F9C8F48E-2D48-4F08-B853-58584A1400D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6</a:t>
              </a:r>
              <a:r>
                <a:rPr lang="en-US" altLang="ko-KR" sz="900" dirty="0" smtClean="0"/>
                <a:t>. </a:t>
              </a:r>
              <a:r>
                <a:rPr lang="en-US" altLang="ko-KR" sz="900" dirty="0"/>
                <a:t>Send Resource</a:t>
              </a:r>
              <a:endParaRPr lang="ko-KR" altLang="en-US" sz="900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4FB62B47-5331-4283-B6CD-C6A614B8E152}"/>
              </a:ext>
            </a:extLst>
          </p:cNvPr>
          <p:cNvGrpSpPr/>
          <p:nvPr/>
        </p:nvGrpSpPr>
        <p:grpSpPr>
          <a:xfrm>
            <a:off x="2863092" y="2787774"/>
            <a:ext cx="1761544" cy="230832"/>
            <a:chOff x="1099896" y="1044774"/>
            <a:chExt cx="1764197" cy="230832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="" xmlns:a16="http://schemas.microsoft.com/office/drawing/2014/main" id="{8D3BB6BF-2284-495C-A65C-BBBC2064041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CE080D66-7229-4007-AA3D-15D0FB9C377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en-US" altLang="ko-KR" sz="900" dirty="0"/>
                <a:t>Present Resource</a:t>
              </a:r>
              <a:endParaRPr lang="ko-KR" altLang="en-US" sz="900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="" xmlns:a16="http://schemas.microsoft.com/office/drawing/2014/main" id="{2F068352-EDCD-4C95-B1B5-EB6CCAB1E571}"/>
              </a:ext>
            </a:extLst>
          </p:cNvPr>
          <p:cNvGrpSpPr/>
          <p:nvPr/>
        </p:nvGrpSpPr>
        <p:grpSpPr>
          <a:xfrm>
            <a:off x="1108487" y="3075806"/>
            <a:ext cx="1761544" cy="230832"/>
            <a:chOff x="1099896" y="1044774"/>
            <a:chExt cx="1764197" cy="230832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="" xmlns:a16="http://schemas.microsoft.com/office/drawing/2014/main" id="{5097F614-0150-40ED-992D-1C103D5C697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="" xmlns:a16="http://schemas.microsoft.com/office/drawing/2014/main" id="{CDE49E7C-CAD8-4475-B8E8-BE075CD8B5EF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8</a:t>
              </a:r>
              <a:r>
                <a:rPr lang="en-US" altLang="ko-KR" sz="900" dirty="0" smtClean="0"/>
                <a:t>. </a:t>
              </a:r>
              <a:r>
                <a:rPr lang="en-US" altLang="ko-KR" sz="900" dirty="0"/>
                <a:t>Get Resource</a:t>
              </a:r>
              <a:endParaRPr lang="ko-KR" altLang="en-US" sz="9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1923678"/>
            <a:ext cx="1764020" cy="230832"/>
            <a:chOff x="1099896" y="1044774"/>
            <a:chExt cx="1764197" cy="230832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=""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4</a:t>
              </a:r>
              <a:r>
                <a:rPr lang="en-US" altLang="ko-KR" sz="900" dirty="0" smtClean="0"/>
                <a:t>. Send Access Token</a:t>
              </a:r>
              <a:endParaRPr lang="ko-KR" altLang="en-US" sz="9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2211710"/>
            <a:ext cx="1764020" cy="230832"/>
            <a:chOff x="1099896" y="1044774"/>
            <a:chExt cx="1764197" cy="230832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=""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5</a:t>
              </a:r>
              <a:r>
                <a:rPr lang="en-US" altLang="ko-KR" sz="900" dirty="0" smtClean="0"/>
                <a:t>. Agree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387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OAuth 2.0 Flow - Refresh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=""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=""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=""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627534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864093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628289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987574"/>
            <a:ext cx="0" cy="410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044774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=""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275606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=""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2. Goto URL</a:t>
              </a:r>
              <a:endParaRPr lang="ko-KR" altLang="en-US" sz="90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CDD6EE29-EB52-4993-8B20-A22F290DA866}"/>
              </a:ext>
            </a:extLst>
          </p:cNvPr>
          <p:cNvGrpSpPr/>
          <p:nvPr/>
        </p:nvGrpSpPr>
        <p:grpSpPr>
          <a:xfrm flipH="1">
            <a:off x="4628278" y="1491630"/>
            <a:ext cx="3528038" cy="230832"/>
            <a:chOff x="1099896" y="1044774"/>
            <a:chExt cx="1764197" cy="230832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="" xmlns:a16="http://schemas.microsoft.com/office/drawing/2014/main" id="{CCA446D1-C896-4F7E-892E-0CF71C8A5BC4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EA43908E-750F-4404-9CC1-D54BE3F4DED3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Request Resource with Access Token </a:t>
              </a:r>
              <a:endParaRPr lang="ko-KR" altLang="en-US" sz="90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5FC3B104-6F52-4E7D-9A72-3E296B948ECF}"/>
              </a:ext>
            </a:extLst>
          </p:cNvPr>
          <p:cNvGrpSpPr/>
          <p:nvPr/>
        </p:nvGrpSpPr>
        <p:grpSpPr>
          <a:xfrm>
            <a:off x="4624635" y="2397686"/>
            <a:ext cx="3528037" cy="230832"/>
            <a:chOff x="1099896" y="1044774"/>
            <a:chExt cx="1764197" cy="230832"/>
          </a:xfrm>
        </p:grpSpPr>
        <p:cxnSp>
          <p:nvCxnSpPr>
            <p:cNvPr id="73" name="직선 화살표 연결선 72">
              <a:extLst>
                <a:ext uri="{FF2B5EF4-FFF2-40B4-BE49-F238E27FC236}">
                  <a16:creationId xmlns="" xmlns:a16="http://schemas.microsoft.com/office/drawing/2014/main" id="{C00F76D6-4464-4F21-B79A-D6337CFFCC75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17B1C24A-4B1A-468E-BDA6-0038800DE201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6</a:t>
              </a:r>
              <a:r>
                <a:rPr lang="en-US" altLang="ko-KR" sz="900" dirty="0" smtClean="0"/>
                <a:t>. </a:t>
              </a:r>
              <a:r>
                <a:rPr lang="en-US" altLang="ko-KR" sz="900" dirty="0"/>
                <a:t>Send </a:t>
              </a:r>
              <a:r>
                <a:rPr lang="en-US" altLang="ko-KR" sz="900" dirty="0" err="1"/>
                <a:t>Invaild</a:t>
              </a:r>
              <a:r>
                <a:rPr lang="en-US" altLang="ko-KR" sz="900" dirty="0"/>
                <a:t> Token Error </a:t>
              </a:r>
              <a:endParaRPr lang="ko-KR" altLang="en-US" sz="900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48A44C0A-0A62-46D8-B98B-C13492A5F446}"/>
              </a:ext>
            </a:extLst>
          </p:cNvPr>
          <p:cNvGrpSpPr/>
          <p:nvPr/>
        </p:nvGrpSpPr>
        <p:grpSpPr>
          <a:xfrm flipH="1">
            <a:off x="4628278" y="2700958"/>
            <a:ext cx="1764393" cy="230832"/>
            <a:chOff x="1099896" y="1044774"/>
            <a:chExt cx="1764197" cy="230832"/>
          </a:xfrm>
        </p:grpSpPr>
        <p:cxnSp>
          <p:nvCxnSpPr>
            <p:cNvPr id="88" name="직선 화살표 연결선 87">
              <a:extLst>
                <a:ext uri="{FF2B5EF4-FFF2-40B4-BE49-F238E27FC236}">
                  <a16:creationId xmlns="" xmlns:a16="http://schemas.microsoft.com/office/drawing/2014/main" id="{ED95214B-8DE6-448C-A7DB-F01C9C3C2E5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C5449845-0CBD-46B2-81BE-8AAF1996998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7</a:t>
              </a:r>
              <a:r>
                <a:rPr lang="en-US" altLang="ko-KR" sz="900" dirty="0" smtClean="0"/>
                <a:t>. Send </a:t>
              </a:r>
              <a:r>
                <a:rPr lang="en-US" altLang="ko-KR" sz="900" b="1" dirty="0" smtClean="0"/>
                <a:t>Refresh </a:t>
              </a:r>
              <a:r>
                <a:rPr lang="en-US" altLang="ko-KR" sz="900" b="1" dirty="0"/>
                <a:t>Token </a:t>
              </a:r>
              <a:endParaRPr lang="ko-KR" altLang="en-US" sz="900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77B8B0B6-11DD-4DB0-AE2B-3CEE8A410804}"/>
              </a:ext>
            </a:extLst>
          </p:cNvPr>
          <p:cNvGrpSpPr/>
          <p:nvPr/>
        </p:nvGrpSpPr>
        <p:grpSpPr>
          <a:xfrm>
            <a:off x="4624615" y="3003798"/>
            <a:ext cx="1771267" cy="230832"/>
            <a:chOff x="1099896" y="1044774"/>
            <a:chExt cx="1764197" cy="230832"/>
          </a:xfrm>
        </p:grpSpPr>
        <p:cxnSp>
          <p:nvCxnSpPr>
            <p:cNvPr id="91" name="직선 화살표 연결선 90">
              <a:extLst>
                <a:ext uri="{FF2B5EF4-FFF2-40B4-BE49-F238E27FC236}">
                  <a16:creationId xmlns="" xmlns:a16="http://schemas.microsoft.com/office/drawing/2014/main" id="{5C6F7EBD-C60B-4BB9-9065-59FB8790440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61F32451-02A4-4DC8-AF6C-7F126A79BF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8</a:t>
              </a:r>
              <a:r>
                <a:rPr lang="en-US" altLang="ko-KR" sz="900" dirty="0" smtClean="0"/>
                <a:t>. </a:t>
              </a:r>
              <a:r>
                <a:rPr lang="en-US" altLang="ko-KR" sz="900" dirty="0"/>
                <a:t>Send </a:t>
              </a:r>
              <a:r>
                <a:rPr lang="en-US" altLang="ko-KR" sz="900" b="1" dirty="0"/>
                <a:t>New Access Token</a:t>
              </a:r>
              <a:endParaRPr lang="ko-KR" altLang="en-US" sz="9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90A98A4D-5940-4BD7-9367-0A1F6EDAB843}"/>
              </a:ext>
            </a:extLst>
          </p:cNvPr>
          <p:cNvGrpSpPr/>
          <p:nvPr/>
        </p:nvGrpSpPr>
        <p:grpSpPr>
          <a:xfrm flipH="1">
            <a:off x="4631843" y="3291830"/>
            <a:ext cx="3528038" cy="230832"/>
            <a:chOff x="1099896" y="1044774"/>
            <a:chExt cx="1764197" cy="230832"/>
          </a:xfrm>
        </p:grpSpPr>
        <p:cxnSp>
          <p:nvCxnSpPr>
            <p:cNvPr id="95" name="직선 화살표 연결선 94">
              <a:extLst>
                <a:ext uri="{FF2B5EF4-FFF2-40B4-BE49-F238E27FC236}">
                  <a16:creationId xmlns="" xmlns:a16="http://schemas.microsoft.com/office/drawing/2014/main" id="{F389BB76-47B0-41B2-A3DE-1764C6D95804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C7412E1F-D4DD-4B7B-A578-BF035092B90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9</a:t>
              </a:r>
              <a:r>
                <a:rPr lang="en-US" altLang="ko-KR" sz="900" dirty="0" smtClean="0"/>
                <a:t>. </a:t>
              </a:r>
              <a:r>
                <a:rPr lang="en-US" altLang="ko-KR" sz="900" dirty="0"/>
                <a:t>Request Resource with New Access Token </a:t>
              </a:r>
              <a:endParaRPr lang="ko-KR" altLang="en-US" sz="900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3AE27FDC-19D1-4CF2-A494-D693487949F2}"/>
              </a:ext>
            </a:extLst>
          </p:cNvPr>
          <p:cNvGrpSpPr/>
          <p:nvPr/>
        </p:nvGrpSpPr>
        <p:grpSpPr>
          <a:xfrm>
            <a:off x="4631843" y="4205506"/>
            <a:ext cx="3528037" cy="230832"/>
            <a:chOff x="1099896" y="1044774"/>
            <a:chExt cx="1764197" cy="230832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="" xmlns:a16="http://schemas.microsoft.com/office/drawing/2014/main" id="{ABD1CC10-532D-403E-8777-1A50F5B9C4E2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FA8D79D1-1DF1-4336-A8B3-FEB95F358A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 smtClean="0"/>
                <a:t>12. </a:t>
              </a:r>
              <a:r>
                <a:rPr lang="en-US" altLang="ko-KR" sz="900" dirty="0"/>
                <a:t>Send Resource</a:t>
              </a:r>
              <a:endParaRPr lang="ko-KR" altLang="en-US" sz="900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="" xmlns:a16="http://schemas.microsoft.com/office/drawing/2014/main" id="{60CFD806-1B72-48C1-9C48-882EF9EBA515}"/>
              </a:ext>
            </a:extLst>
          </p:cNvPr>
          <p:cNvGrpSpPr/>
          <p:nvPr/>
        </p:nvGrpSpPr>
        <p:grpSpPr>
          <a:xfrm>
            <a:off x="2860520" y="4501158"/>
            <a:ext cx="1761544" cy="230832"/>
            <a:chOff x="1099896" y="1044774"/>
            <a:chExt cx="1764197" cy="230832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="" xmlns:a16="http://schemas.microsoft.com/office/drawing/2014/main" id="{628DEC57-A430-4676-8B8E-87010B34738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="" xmlns:a16="http://schemas.microsoft.com/office/drawing/2014/main" id="{2E157B44-484D-487B-BC2F-E67BB4C3371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 smtClean="0"/>
                <a:t>13. </a:t>
              </a:r>
              <a:r>
                <a:rPr lang="en-US" altLang="ko-KR" sz="900" dirty="0"/>
                <a:t>Present Resource</a:t>
              </a:r>
              <a:endParaRPr lang="ko-KR" altLang="en-US" sz="900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B3A68818-EAC1-43E8-B2E8-EF35EE7C8D8F}"/>
              </a:ext>
            </a:extLst>
          </p:cNvPr>
          <p:cNvGrpSpPr/>
          <p:nvPr/>
        </p:nvGrpSpPr>
        <p:grpSpPr>
          <a:xfrm>
            <a:off x="1100487" y="4789190"/>
            <a:ext cx="1761544" cy="230832"/>
            <a:chOff x="1099896" y="1044774"/>
            <a:chExt cx="1764197" cy="230832"/>
          </a:xfrm>
        </p:grpSpPr>
        <p:cxnSp>
          <p:nvCxnSpPr>
            <p:cNvPr id="104" name="직선 화살표 연결선 103">
              <a:extLst>
                <a:ext uri="{FF2B5EF4-FFF2-40B4-BE49-F238E27FC236}">
                  <a16:creationId xmlns="" xmlns:a16="http://schemas.microsoft.com/office/drawing/2014/main" id="{66C811DE-8B26-4491-AC63-183F51397B9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="" xmlns:a16="http://schemas.microsoft.com/office/drawing/2014/main" id="{20AE6293-D3BC-454B-A4B8-396B4F5F032F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 smtClean="0"/>
                <a:t>14. </a:t>
              </a:r>
              <a:r>
                <a:rPr lang="en-US" altLang="ko-KR" sz="900" dirty="0"/>
                <a:t>Get Resource</a:t>
              </a:r>
              <a:endParaRPr lang="ko-KR" altLang="en-US" sz="900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5872" y="1779662"/>
            <a:ext cx="1764020" cy="230832"/>
            <a:chOff x="1099896" y="1044774"/>
            <a:chExt cx="1764197" cy="230832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=""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4</a:t>
              </a:r>
              <a:r>
                <a:rPr lang="en-US" altLang="ko-KR" sz="900" dirty="0" smtClean="0"/>
                <a:t>. Send Access Token</a:t>
              </a:r>
              <a:endParaRPr lang="ko-KR" altLang="en-US" sz="9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2090554"/>
            <a:ext cx="1764020" cy="230832"/>
            <a:chOff x="1099896" y="1044774"/>
            <a:chExt cx="1764197" cy="230832"/>
          </a:xfrm>
        </p:grpSpPr>
        <p:cxnSp>
          <p:nvCxnSpPr>
            <p:cNvPr id="53" name="직선 화살표 연결선 52">
              <a:extLst>
                <a:ext uri="{FF2B5EF4-FFF2-40B4-BE49-F238E27FC236}">
                  <a16:creationId xmlns=""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5</a:t>
              </a:r>
              <a:r>
                <a:rPr lang="en-US" altLang="ko-KR" sz="900" dirty="0" smtClean="0"/>
                <a:t>. Invalid</a:t>
              </a:r>
              <a:endParaRPr lang="ko-KR" altLang="en-US" sz="900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5872" y="3579862"/>
            <a:ext cx="1764020" cy="230832"/>
            <a:chOff x="1099896" y="1044774"/>
            <a:chExt cx="1764197" cy="230832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=""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 smtClean="0"/>
                <a:t>10. Send Access Token</a:t>
              </a:r>
              <a:endParaRPr lang="ko-KR" altLang="en-US" sz="9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 flipH="1">
            <a:off x="6392661" y="3890754"/>
            <a:ext cx="1764020" cy="230832"/>
            <a:chOff x="1099896" y="1044774"/>
            <a:chExt cx="1764197" cy="230832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=""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 smtClean="0"/>
                <a:t>11. Invalid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888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32442</TotalTime>
  <Words>284</Words>
  <Application>Microsoft Office PowerPoint</Application>
  <PresentationFormat>화면 슬라이드 쇼(16:9)</PresentationFormat>
  <Paragraphs>81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OAuth 2.0 Component</vt:lpstr>
      <vt:lpstr>OAuth 2.0 Component</vt:lpstr>
      <vt:lpstr>OAuth 2.0 Flow - Access Token</vt:lpstr>
      <vt:lpstr>OAuth 2.0 Flow - Resource Access</vt:lpstr>
      <vt:lpstr>OAuth 2.0 Flow - Refresh Token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4853</cp:revision>
  <dcterms:created xsi:type="dcterms:W3CDTF">2006-10-05T04:04:58Z</dcterms:created>
  <dcterms:modified xsi:type="dcterms:W3CDTF">2018-03-07T02:14:31Z</dcterms:modified>
</cp:coreProperties>
</file>