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6502" autoAdjust="0"/>
  </p:normalViewPr>
  <p:slideViewPr>
    <p:cSldViewPr>
      <p:cViewPr varScale="1">
        <p:scale>
          <a:sx n="131" d="100"/>
          <a:sy n="131" d="100"/>
        </p:scale>
        <p:origin x="3012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43247" y="2355726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35762" y="1485906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204799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204799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336243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204799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539903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949635" y="2930722"/>
            <a:ext cx="0" cy="7380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87363" y="1953958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711599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95575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93991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99231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336243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409575" y="997662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75983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44146</TotalTime>
  <Words>58</Words>
  <Application>Microsoft Office PowerPoint</Application>
  <PresentationFormat>화면 슬라이드 쇼(16:9)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Ceph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5686</cp:revision>
  <dcterms:created xsi:type="dcterms:W3CDTF">2006-10-05T04:04:58Z</dcterms:created>
  <dcterms:modified xsi:type="dcterms:W3CDTF">2018-05-16T15:44:44Z</dcterms:modified>
</cp:coreProperties>
</file>