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90" r:id="rId2"/>
    <p:sldId id="395" r:id="rId3"/>
    <p:sldId id="397" r:id="rId4"/>
    <p:sldId id="396" r:id="rId5"/>
    <p:sldId id="393" r:id="rId6"/>
    <p:sldId id="394" r:id="rId7"/>
    <p:sldId id="391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1402" autoAdjust="0"/>
  </p:normalViewPr>
  <p:slideViewPr>
    <p:cSldViewPr>
      <p:cViewPr varScale="1">
        <p:scale>
          <a:sx n="123" d="100"/>
          <a:sy n="123" d="100"/>
        </p:scale>
        <p:origin x="3216" y="9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836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018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963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024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Cluster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A01D1BA-71BB-4665-BFB6-A96E3A03CF04}"/>
              </a:ext>
            </a:extLst>
          </p:cNvPr>
          <p:cNvGrpSpPr/>
          <p:nvPr/>
        </p:nvGrpSpPr>
        <p:grpSpPr>
          <a:xfrm>
            <a:off x="35496" y="1317496"/>
            <a:ext cx="9073008" cy="2838430"/>
            <a:chOff x="107504" y="1317496"/>
            <a:chExt cx="8928992" cy="2838430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107504" y="1317496"/>
              <a:ext cx="2880320" cy="1794313"/>
            </a:xfrm>
            <a:prstGeom prst="roundRect">
              <a:avLst>
                <a:gd name="adj" fmla="val 6281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 b="1"/>
                <a:t>Node 01</a:t>
              </a:r>
            </a:p>
            <a:p>
              <a:pPr algn="ctr"/>
              <a:r>
                <a:rPr lang="en-US" altLang="ko-KR" sz="1400"/>
                <a:t>CPU : 4 Core / Memory : 16GB</a:t>
              </a:r>
              <a:endParaRPr lang="ko-KR" altLang="en-US" sz="1400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79512" y="2535746"/>
              <a:ext cx="1328914" cy="504056"/>
            </a:xfrm>
            <a:prstGeom prst="roundRect">
              <a:avLst>
                <a:gd name="adj" fmla="val 1157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200"/>
                <a:t>enp0s2 1Gbps</a:t>
              </a:r>
              <a:endParaRPr lang="en-US" altLang="ko-KR" sz="1200" dirty="0"/>
            </a:p>
            <a:p>
              <a:pPr algn="ctr"/>
              <a:r>
                <a:rPr lang="en-US" altLang="ko-KR" sz="1200"/>
                <a:t>192.168.0.30</a:t>
              </a:r>
              <a:endParaRPr lang="en-US" altLang="ko-KR" sz="1200" dirty="0"/>
            </a:p>
            <a:p>
              <a:pPr algn="ctr"/>
              <a:endParaRPr lang="ko-KR" altLang="en-US" sz="1100" dirty="0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1595194" y="2535746"/>
              <a:ext cx="1320622" cy="504056"/>
            </a:xfrm>
            <a:prstGeom prst="roundRect">
              <a:avLst>
                <a:gd name="adj" fmla="val 1157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200"/>
                <a:t>enp0s3 1Gbps</a:t>
              </a:r>
              <a:endParaRPr lang="en-US" altLang="ko-KR" sz="1200" dirty="0"/>
            </a:p>
            <a:p>
              <a:pPr algn="ctr"/>
              <a:r>
                <a:rPr lang="en-US" altLang="ko-KR" sz="1200"/>
                <a:t>10.0.0.10</a:t>
              </a:r>
              <a:endParaRPr lang="en-US" altLang="ko-KR" sz="1200" dirty="0"/>
            </a:p>
            <a:p>
              <a:pPr algn="ctr"/>
              <a:endParaRPr lang="ko-KR" altLang="en-US" sz="1100" dirty="0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2267743" y="3435846"/>
              <a:ext cx="1584178" cy="720080"/>
            </a:xfrm>
            <a:prstGeom prst="roundRect">
              <a:avLst>
                <a:gd name="adj" fmla="val 1157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NAT Network</a:t>
              </a:r>
            </a:p>
            <a:p>
              <a:pPr algn="ctr"/>
              <a:r>
                <a:rPr lang="en-US" altLang="ko-KR" sz="1200"/>
                <a:t>192.168.0.0/24</a:t>
              </a:r>
              <a:endParaRPr lang="en-US" altLang="ko-KR" sz="1200" dirty="0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5292080" y="3435846"/>
              <a:ext cx="1584176" cy="720080"/>
            </a:xfrm>
            <a:prstGeom prst="roundRect">
              <a:avLst>
                <a:gd name="adj" fmla="val 1157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Private Network</a:t>
              </a:r>
              <a:endParaRPr lang="en-US" altLang="ko-KR" sz="1200" dirty="0"/>
            </a:p>
            <a:p>
              <a:pPr algn="ctr"/>
              <a:r>
                <a:rPr lang="en-US" altLang="ko-KR" sz="1200"/>
                <a:t>10.0.0.0/24</a:t>
              </a:r>
              <a:endParaRPr lang="en-US" altLang="ko-KR" sz="1200" dirty="0"/>
            </a:p>
          </p:txBody>
        </p:sp>
        <p:sp>
          <p:nvSpPr>
            <p:cNvPr id="29" name="모서리가 둥근 직사각형 13">
              <a:extLst>
                <a:ext uri="{FF2B5EF4-FFF2-40B4-BE49-F238E27FC236}">
                  <a16:creationId xmlns:a16="http://schemas.microsoft.com/office/drawing/2014/main" id="{CFF9E658-23F6-45A0-B280-5F33ABC9AAF8}"/>
                </a:ext>
              </a:extLst>
            </p:cNvPr>
            <p:cNvSpPr/>
            <p:nvPr/>
          </p:nvSpPr>
          <p:spPr>
            <a:xfrm>
              <a:off x="3131840" y="1317496"/>
              <a:ext cx="2880320" cy="1794313"/>
            </a:xfrm>
            <a:prstGeom prst="roundRect">
              <a:avLst>
                <a:gd name="adj" fmla="val 6281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 b="1"/>
                <a:t>Node 02</a:t>
              </a:r>
            </a:p>
            <a:p>
              <a:pPr algn="ctr"/>
              <a:r>
                <a:rPr lang="en-US" altLang="ko-KR" sz="1400"/>
                <a:t>CPU : 4 Core / Memory : 16GB</a:t>
              </a:r>
              <a:endParaRPr lang="ko-KR" altLang="en-US" sz="1400"/>
            </a:p>
            <a:p>
              <a:pPr algn="ctr"/>
              <a:endParaRPr lang="ko-KR" altLang="en-US" sz="1600" dirty="0"/>
            </a:p>
          </p:txBody>
        </p:sp>
        <p:sp>
          <p:nvSpPr>
            <p:cNvPr id="30" name="모서리가 둥근 직사각형 18">
              <a:extLst>
                <a:ext uri="{FF2B5EF4-FFF2-40B4-BE49-F238E27FC236}">
                  <a16:creationId xmlns:a16="http://schemas.microsoft.com/office/drawing/2014/main" id="{179755E0-978F-410D-B265-06B3F3BB3500}"/>
                </a:ext>
              </a:extLst>
            </p:cNvPr>
            <p:cNvSpPr/>
            <p:nvPr/>
          </p:nvSpPr>
          <p:spPr>
            <a:xfrm>
              <a:off x="3203848" y="2535746"/>
              <a:ext cx="1328914" cy="504056"/>
            </a:xfrm>
            <a:prstGeom prst="roundRect">
              <a:avLst>
                <a:gd name="adj" fmla="val 1157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200"/>
                <a:t>enp0s2 1Gbps</a:t>
              </a:r>
              <a:endParaRPr lang="en-US" altLang="ko-KR" sz="1200" dirty="0"/>
            </a:p>
            <a:p>
              <a:pPr algn="ctr"/>
              <a:r>
                <a:rPr lang="en-US" altLang="ko-KR" sz="1200"/>
                <a:t>192.168.0.31</a:t>
              </a:r>
              <a:endParaRPr lang="en-US" altLang="ko-KR" sz="1200" dirty="0"/>
            </a:p>
            <a:p>
              <a:pPr algn="ctr"/>
              <a:endParaRPr lang="ko-KR" altLang="en-US" sz="1100" dirty="0"/>
            </a:p>
          </p:txBody>
        </p:sp>
        <p:sp>
          <p:nvSpPr>
            <p:cNvPr id="31" name="모서리가 둥근 직사각형 23">
              <a:extLst>
                <a:ext uri="{FF2B5EF4-FFF2-40B4-BE49-F238E27FC236}">
                  <a16:creationId xmlns:a16="http://schemas.microsoft.com/office/drawing/2014/main" id="{2B20CA45-E30B-4D1D-9B5C-7B5DF80E979E}"/>
                </a:ext>
              </a:extLst>
            </p:cNvPr>
            <p:cNvSpPr/>
            <p:nvPr/>
          </p:nvSpPr>
          <p:spPr>
            <a:xfrm>
              <a:off x="4619530" y="2535746"/>
              <a:ext cx="1320622" cy="504056"/>
            </a:xfrm>
            <a:prstGeom prst="roundRect">
              <a:avLst>
                <a:gd name="adj" fmla="val 1157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200"/>
                <a:t>enp0s3 1Gbps</a:t>
              </a:r>
              <a:endParaRPr lang="en-US" altLang="ko-KR" sz="1200" dirty="0"/>
            </a:p>
            <a:p>
              <a:pPr algn="ctr"/>
              <a:r>
                <a:rPr lang="en-US" altLang="ko-KR" sz="1200"/>
                <a:t>10.0.0.11</a:t>
              </a:r>
              <a:endParaRPr lang="en-US" altLang="ko-KR" sz="1200" dirty="0"/>
            </a:p>
            <a:p>
              <a:pPr algn="ctr"/>
              <a:endParaRPr lang="ko-KR" altLang="en-US" sz="1100" dirty="0"/>
            </a:p>
          </p:txBody>
        </p:sp>
        <p:sp>
          <p:nvSpPr>
            <p:cNvPr id="33" name="모서리가 둥근 직사각형 13">
              <a:extLst>
                <a:ext uri="{FF2B5EF4-FFF2-40B4-BE49-F238E27FC236}">
                  <a16:creationId xmlns:a16="http://schemas.microsoft.com/office/drawing/2014/main" id="{32FA0D84-1649-4E93-99C7-CC8C09DE9F40}"/>
                </a:ext>
              </a:extLst>
            </p:cNvPr>
            <p:cNvSpPr/>
            <p:nvPr/>
          </p:nvSpPr>
          <p:spPr>
            <a:xfrm>
              <a:off x="6156176" y="1317496"/>
              <a:ext cx="2880320" cy="1794313"/>
            </a:xfrm>
            <a:prstGeom prst="roundRect">
              <a:avLst>
                <a:gd name="adj" fmla="val 6281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600" b="1"/>
                <a:t>Node 03</a:t>
              </a:r>
            </a:p>
            <a:p>
              <a:pPr algn="ctr"/>
              <a:r>
                <a:rPr lang="en-US" altLang="ko-KR" sz="1400"/>
                <a:t>CPU : 4 Core / Memory : 16GB</a:t>
              </a:r>
              <a:endParaRPr lang="ko-KR" altLang="en-US" sz="1400"/>
            </a:p>
            <a:p>
              <a:pPr algn="ctr"/>
              <a:endParaRPr lang="ko-KR" altLang="en-US" sz="1600" dirty="0"/>
            </a:p>
          </p:txBody>
        </p:sp>
        <p:sp>
          <p:nvSpPr>
            <p:cNvPr id="34" name="모서리가 둥근 직사각형 18">
              <a:extLst>
                <a:ext uri="{FF2B5EF4-FFF2-40B4-BE49-F238E27FC236}">
                  <a16:creationId xmlns:a16="http://schemas.microsoft.com/office/drawing/2014/main" id="{26F7F766-C795-40E1-8025-59E338CADCB8}"/>
                </a:ext>
              </a:extLst>
            </p:cNvPr>
            <p:cNvSpPr/>
            <p:nvPr/>
          </p:nvSpPr>
          <p:spPr>
            <a:xfrm>
              <a:off x="6228184" y="2535746"/>
              <a:ext cx="1328914" cy="504056"/>
            </a:xfrm>
            <a:prstGeom prst="roundRect">
              <a:avLst>
                <a:gd name="adj" fmla="val 1157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200"/>
                <a:t>enp0s2</a:t>
              </a:r>
              <a:endParaRPr lang="en-US" altLang="ko-KR" sz="1200" dirty="0"/>
            </a:p>
            <a:p>
              <a:pPr algn="ctr"/>
              <a:r>
                <a:rPr lang="en-US" altLang="ko-KR" sz="1200"/>
                <a:t>192.168.0.32</a:t>
              </a:r>
              <a:endParaRPr lang="en-US" altLang="ko-KR" sz="1200" dirty="0"/>
            </a:p>
            <a:p>
              <a:pPr algn="ctr"/>
              <a:endParaRPr lang="ko-KR" altLang="en-US" sz="1100" dirty="0"/>
            </a:p>
          </p:txBody>
        </p:sp>
        <p:sp>
          <p:nvSpPr>
            <p:cNvPr id="35" name="모서리가 둥근 직사각형 23">
              <a:extLst>
                <a:ext uri="{FF2B5EF4-FFF2-40B4-BE49-F238E27FC236}">
                  <a16:creationId xmlns:a16="http://schemas.microsoft.com/office/drawing/2014/main" id="{CE133425-A3DF-4724-8339-5CFA6C4E0415}"/>
                </a:ext>
              </a:extLst>
            </p:cNvPr>
            <p:cNvSpPr/>
            <p:nvPr/>
          </p:nvSpPr>
          <p:spPr>
            <a:xfrm>
              <a:off x="7643866" y="2535746"/>
              <a:ext cx="1320622" cy="504056"/>
            </a:xfrm>
            <a:prstGeom prst="roundRect">
              <a:avLst>
                <a:gd name="adj" fmla="val 1157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200"/>
                <a:t>enp0s3 1Gbps</a:t>
              </a:r>
              <a:endParaRPr lang="en-US" altLang="ko-KR" sz="1200" dirty="0"/>
            </a:p>
            <a:p>
              <a:pPr algn="ctr"/>
              <a:r>
                <a:rPr lang="en-US" altLang="ko-KR" sz="1200"/>
                <a:t>10.0.0.12</a:t>
              </a:r>
              <a:endParaRPr lang="en-US" altLang="ko-KR" sz="1200" dirty="0"/>
            </a:p>
            <a:p>
              <a:pPr algn="ctr"/>
              <a:endParaRPr lang="ko-KR" altLang="en-US" sz="1100" dirty="0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51BA3EC-5B06-4C3F-84DA-6012337062A5}"/>
                </a:ext>
              </a:extLst>
            </p:cNvPr>
            <p:cNvCxnSpPr>
              <a:cxnSpLocks/>
              <a:stCxn id="19" idx="2"/>
              <a:endCxn id="47" idx="0"/>
            </p:cNvCxnSpPr>
            <p:nvPr/>
          </p:nvCxnSpPr>
          <p:spPr>
            <a:xfrm>
              <a:off x="843969" y="3039802"/>
              <a:ext cx="2215863" cy="3960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D166F931-E4AF-47A5-8E66-DA86BB53BAEF}"/>
                </a:ext>
              </a:extLst>
            </p:cNvPr>
            <p:cNvCxnSpPr>
              <a:cxnSpLocks/>
              <a:stCxn id="30" idx="2"/>
              <a:endCxn id="47" idx="0"/>
            </p:cNvCxnSpPr>
            <p:nvPr/>
          </p:nvCxnSpPr>
          <p:spPr>
            <a:xfrm flipH="1">
              <a:off x="3059832" y="3039802"/>
              <a:ext cx="808473" cy="3960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795051FC-8211-4660-970C-D8907CA0FFF5}"/>
                </a:ext>
              </a:extLst>
            </p:cNvPr>
            <p:cNvCxnSpPr>
              <a:cxnSpLocks/>
              <a:stCxn id="34" idx="2"/>
              <a:endCxn id="47" idx="0"/>
            </p:cNvCxnSpPr>
            <p:nvPr/>
          </p:nvCxnSpPr>
          <p:spPr>
            <a:xfrm flipH="1">
              <a:off x="3059832" y="3039802"/>
              <a:ext cx="3832809" cy="3960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149959EF-465C-4A3D-AA34-BE750A1217A8}"/>
                </a:ext>
              </a:extLst>
            </p:cNvPr>
            <p:cNvCxnSpPr>
              <a:cxnSpLocks/>
              <a:stCxn id="24" idx="2"/>
              <a:endCxn id="48" idx="0"/>
            </p:cNvCxnSpPr>
            <p:nvPr/>
          </p:nvCxnSpPr>
          <p:spPr>
            <a:xfrm>
              <a:off x="2255505" y="3039802"/>
              <a:ext cx="3828663" cy="3960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FB84C5C8-CE0D-4A5D-AF70-ED0B71A99464}"/>
                </a:ext>
              </a:extLst>
            </p:cNvPr>
            <p:cNvCxnSpPr>
              <a:cxnSpLocks/>
              <a:stCxn id="31" idx="2"/>
              <a:endCxn id="48" idx="0"/>
            </p:cNvCxnSpPr>
            <p:nvPr/>
          </p:nvCxnSpPr>
          <p:spPr>
            <a:xfrm>
              <a:off x="5279841" y="3039802"/>
              <a:ext cx="804327" cy="3960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ECE875A0-34CB-48AA-9E79-A1F9FE7DCD3B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 flipH="1">
              <a:off x="6084168" y="3039802"/>
              <a:ext cx="2220009" cy="3960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22CE2104-8D93-4E45-986A-BF7565E4A746}"/>
                </a:ext>
              </a:extLst>
            </p:cNvPr>
            <p:cNvCxnSpPr>
              <a:cxnSpLocks/>
              <a:stCxn id="47" idx="1"/>
              <a:endCxn id="22" idx="0"/>
            </p:cNvCxnSpPr>
            <p:nvPr/>
          </p:nvCxnSpPr>
          <p:spPr>
            <a:xfrm flipH="1">
              <a:off x="1950820" y="3795886"/>
              <a:ext cx="3169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구름 21">
              <a:extLst>
                <a:ext uri="{FF2B5EF4-FFF2-40B4-BE49-F238E27FC236}">
                  <a16:creationId xmlns:a16="http://schemas.microsoft.com/office/drawing/2014/main" id="{984A4AF2-1077-4A0B-8B0B-A9B19F37D383}"/>
                </a:ext>
              </a:extLst>
            </p:cNvPr>
            <p:cNvSpPr/>
            <p:nvPr/>
          </p:nvSpPr>
          <p:spPr>
            <a:xfrm>
              <a:off x="655768" y="3504431"/>
              <a:ext cx="1296132" cy="582910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Public</a:t>
              </a:r>
            </a:p>
            <a:p>
              <a:pPr algn="ctr"/>
              <a:r>
                <a:rPr lang="en-US" altLang="ko-KR" sz="1200"/>
                <a:t>Network</a:t>
              </a:r>
              <a:endParaRPr lang="ko-KR" altLang="en-US" sz="1200"/>
            </a:p>
          </p:txBody>
        </p:sp>
        <p:sp>
          <p:nvSpPr>
            <p:cNvPr id="40" name="모서리가 둥근 직사각형 18">
              <a:extLst>
                <a:ext uri="{FF2B5EF4-FFF2-40B4-BE49-F238E27FC236}">
                  <a16:creationId xmlns:a16="http://schemas.microsoft.com/office/drawing/2014/main" id="{A4C7A769-F8F5-41EA-AA53-E7FA68E5D857}"/>
                </a:ext>
              </a:extLst>
            </p:cNvPr>
            <p:cNvSpPr/>
            <p:nvPr/>
          </p:nvSpPr>
          <p:spPr>
            <a:xfrm>
              <a:off x="6228184" y="1959681"/>
              <a:ext cx="1328914" cy="504056"/>
            </a:xfrm>
            <a:prstGeom prst="roundRect">
              <a:avLst>
                <a:gd name="adj" fmla="val 1157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200"/>
                <a:t>/dev/mmcblk0</a:t>
              </a:r>
            </a:p>
            <a:p>
              <a:pPr algn="ctr"/>
              <a:r>
                <a:rPr lang="en-US" altLang="ko-KR" sz="1200"/>
                <a:t>64G eMMC</a:t>
              </a:r>
            </a:p>
            <a:p>
              <a:pPr algn="ctr"/>
              <a:endParaRPr lang="ko-KR" altLang="en-US" sz="1100" dirty="0"/>
            </a:p>
          </p:txBody>
        </p:sp>
        <p:sp>
          <p:nvSpPr>
            <p:cNvPr id="41" name="모서리가 둥근 직사각형 23">
              <a:extLst>
                <a:ext uri="{FF2B5EF4-FFF2-40B4-BE49-F238E27FC236}">
                  <a16:creationId xmlns:a16="http://schemas.microsoft.com/office/drawing/2014/main" id="{0554A4A6-08A0-46EB-A2DF-10EBAF0C01DF}"/>
                </a:ext>
              </a:extLst>
            </p:cNvPr>
            <p:cNvSpPr/>
            <p:nvPr/>
          </p:nvSpPr>
          <p:spPr>
            <a:xfrm>
              <a:off x="7643866" y="1959681"/>
              <a:ext cx="1320622" cy="504056"/>
            </a:xfrm>
            <a:prstGeom prst="roundRect">
              <a:avLst>
                <a:gd name="adj" fmla="val 1157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200"/>
                <a:t>/dev/nvme0n1</a:t>
              </a:r>
            </a:p>
            <a:p>
              <a:pPr algn="ctr"/>
              <a:r>
                <a:rPr lang="en-US" altLang="ko-KR" sz="1200"/>
                <a:t>256GB M.2</a:t>
              </a:r>
            </a:p>
            <a:p>
              <a:pPr algn="ctr"/>
              <a:endParaRPr lang="ko-KR" altLang="en-US" sz="1100" dirty="0"/>
            </a:p>
          </p:txBody>
        </p:sp>
        <p:sp>
          <p:nvSpPr>
            <p:cNvPr id="42" name="모서리가 둥근 직사각형 18">
              <a:extLst>
                <a:ext uri="{FF2B5EF4-FFF2-40B4-BE49-F238E27FC236}">
                  <a16:creationId xmlns:a16="http://schemas.microsoft.com/office/drawing/2014/main" id="{C250A369-E0E6-4B01-92E5-0D3662E0D8E2}"/>
                </a:ext>
              </a:extLst>
            </p:cNvPr>
            <p:cNvSpPr/>
            <p:nvPr/>
          </p:nvSpPr>
          <p:spPr>
            <a:xfrm>
              <a:off x="3203848" y="1959681"/>
              <a:ext cx="1328914" cy="504056"/>
            </a:xfrm>
            <a:prstGeom prst="roundRect">
              <a:avLst>
                <a:gd name="adj" fmla="val 1157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200"/>
                <a:t>/dev/mmcblk0</a:t>
              </a:r>
            </a:p>
            <a:p>
              <a:pPr algn="ctr"/>
              <a:r>
                <a:rPr lang="en-US" altLang="ko-KR" sz="1200"/>
                <a:t>64G eMMC</a:t>
              </a:r>
            </a:p>
            <a:p>
              <a:pPr algn="ctr"/>
              <a:endParaRPr lang="ko-KR" altLang="en-US" sz="1100" dirty="0"/>
            </a:p>
          </p:txBody>
        </p:sp>
        <p:sp>
          <p:nvSpPr>
            <p:cNvPr id="45" name="모서리가 둥근 직사각형 23">
              <a:extLst>
                <a:ext uri="{FF2B5EF4-FFF2-40B4-BE49-F238E27FC236}">
                  <a16:creationId xmlns:a16="http://schemas.microsoft.com/office/drawing/2014/main" id="{366E2794-AB86-4D32-B8BD-F79CFCCF70F6}"/>
                </a:ext>
              </a:extLst>
            </p:cNvPr>
            <p:cNvSpPr/>
            <p:nvPr/>
          </p:nvSpPr>
          <p:spPr>
            <a:xfrm>
              <a:off x="4619530" y="1959681"/>
              <a:ext cx="1320622" cy="504056"/>
            </a:xfrm>
            <a:prstGeom prst="roundRect">
              <a:avLst>
                <a:gd name="adj" fmla="val 1157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200"/>
                <a:t>/dev/nvme0n1</a:t>
              </a:r>
            </a:p>
            <a:p>
              <a:pPr algn="ctr"/>
              <a:r>
                <a:rPr lang="en-US" altLang="ko-KR" sz="1200"/>
                <a:t>256GB M.2</a:t>
              </a:r>
            </a:p>
            <a:p>
              <a:pPr algn="ctr"/>
              <a:endParaRPr lang="ko-KR" altLang="en-US" sz="1100" dirty="0"/>
            </a:p>
          </p:txBody>
        </p:sp>
        <p:sp>
          <p:nvSpPr>
            <p:cNvPr id="46" name="모서리가 둥근 직사각형 18">
              <a:extLst>
                <a:ext uri="{FF2B5EF4-FFF2-40B4-BE49-F238E27FC236}">
                  <a16:creationId xmlns:a16="http://schemas.microsoft.com/office/drawing/2014/main" id="{BF18FE6C-5AF5-4459-ACB3-BFF0A64AEFA8}"/>
                </a:ext>
              </a:extLst>
            </p:cNvPr>
            <p:cNvSpPr/>
            <p:nvPr/>
          </p:nvSpPr>
          <p:spPr>
            <a:xfrm>
              <a:off x="179512" y="1959681"/>
              <a:ext cx="1328914" cy="504056"/>
            </a:xfrm>
            <a:prstGeom prst="roundRect">
              <a:avLst>
                <a:gd name="adj" fmla="val 1157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200"/>
                <a:t>/dev/mmcblk0</a:t>
              </a:r>
            </a:p>
            <a:p>
              <a:pPr algn="ctr"/>
              <a:r>
                <a:rPr lang="en-US" altLang="ko-KR" sz="1200"/>
                <a:t>64G eMMC</a:t>
              </a:r>
            </a:p>
            <a:p>
              <a:pPr algn="ctr"/>
              <a:endParaRPr lang="ko-KR" altLang="en-US" sz="1100" dirty="0"/>
            </a:p>
          </p:txBody>
        </p:sp>
        <p:sp>
          <p:nvSpPr>
            <p:cNvPr id="49" name="모서리가 둥근 직사각형 23">
              <a:extLst>
                <a:ext uri="{FF2B5EF4-FFF2-40B4-BE49-F238E27FC236}">
                  <a16:creationId xmlns:a16="http://schemas.microsoft.com/office/drawing/2014/main" id="{762D90EE-E713-4118-B404-274184F0C85B}"/>
                </a:ext>
              </a:extLst>
            </p:cNvPr>
            <p:cNvSpPr/>
            <p:nvPr/>
          </p:nvSpPr>
          <p:spPr>
            <a:xfrm>
              <a:off x="1595194" y="1959681"/>
              <a:ext cx="1320622" cy="504056"/>
            </a:xfrm>
            <a:prstGeom prst="roundRect">
              <a:avLst>
                <a:gd name="adj" fmla="val 11578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200"/>
                <a:t>/dev/nvme0n1</a:t>
              </a:r>
            </a:p>
            <a:p>
              <a:pPr algn="ctr"/>
              <a:r>
                <a:rPr lang="en-US" altLang="ko-KR" sz="1200"/>
                <a:t>256GB M.2</a:t>
              </a:r>
              <a:endParaRPr lang="en-US" altLang="ko-KR" sz="1200" dirty="0"/>
            </a:p>
            <a:p>
              <a:pPr algn="ctr"/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2758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Ceph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496" y="1563638"/>
            <a:ext cx="2926777" cy="154817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01 : Monitor, OSD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47181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303694" y="3435846"/>
            <a:ext cx="1609727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Private Network</a:t>
            </a:r>
            <a:endParaRPr lang="en-US" altLang="ko-KR" sz="1200" dirty="0"/>
          </a:p>
          <a:p>
            <a:pPr algn="ctr"/>
            <a:r>
              <a:rPr lang="en-US" altLang="ko-KR" sz="1200"/>
              <a:t>10.0.0.0/24</a:t>
            </a:r>
          </a:p>
          <a:p>
            <a:pPr algn="ctr"/>
            <a:r>
              <a:rPr lang="en-US" altLang="ko-KR" sz="1200" b="1"/>
              <a:t>Ceph Network</a:t>
            </a:r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CFF9E658-23F6-45A0-B280-5F33ABC9AAF8}"/>
              </a:ext>
            </a:extLst>
          </p:cNvPr>
          <p:cNvSpPr/>
          <p:nvPr/>
        </p:nvSpPr>
        <p:spPr>
          <a:xfrm>
            <a:off x="3108612" y="1563638"/>
            <a:ext cx="2926777" cy="154817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02 : Monitor, OSD</a:t>
            </a:r>
          </a:p>
          <a:p>
            <a:pPr algn="ctr"/>
            <a:endParaRPr lang="ko-KR" altLang="en-US" sz="1600" dirty="0"/>
          </a:p>
        </p:txBody>
      </p:sp>
      <p:sp>
        <p:nvSpPr>
          <p:cNvPr id="31" name="모서리가 둥근 직사각형 23">
            <a:extLst>
              <a:ext uri="{FF2B5EF4-FFF2-40B4-BE49-F238E27FC236}">
                <a16:creationId xmlns:a16="http://schemas.microsoft.com/office/drawing/2014/main" id="{2B20CA45-E30B-4D1D-9B5C-7B5DF80E979E}"/>
              </a:ext>
            </a:extLst>
          </p:cNvPr>
          <p:cNvSpPr/>
          <p:nvPr/>
        </p:nvSpPr>
        <p:spPr>
          <a:xfrm>
            <a:off x="4620297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6181727" y="1563638"/>
            <a:ext cx="2926777" cy="154817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03 : Monitor, OSD</a:t>
            </a:r>
          </a:p>
          <a:p>
            <a:pPr algn="ctr"/>
            <a:endParaRPr lang="ko-KR" altLang="en-US" sz="1600" dirty="0"/>
          </a:p>
        </p:txBody>
      </p:sp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CE133425-A3DF-4724-8339-5CFA6C4E0415}"/>
              </a:ext>
            </a:extLst>
          </p:cNvPr>
          <p:cNvSpPr/>
          <p:nvPr/>
        </p:nvSpPr>
        <p:spPr>
          <a:xfrm>
            <a:off x="7693412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9959EF-465C-4A3D-AA34-BE750A1217A8}"/>
              </a:ext>
            </a:extLst>
          </p:cNvPr>
          <p:cNvCxnSpPr>
            <a:cxnSpLocks/>
            <a:stCxn id="24" idx="2"/>
            <a:endCxn id="48" idx="0"/>
          </p:cNvCxnSpPr>
          <p:nvPr/>
        </p:nvCxnSpPr>
        <p:spPr>
          <a:xfrm>
            <a:off x="2218142" y="3039802"/>
            <a:ext cx="3890416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B84C5C8-CE0D-4A5D-AF70-ED0B71A99464}"/>
              </a:ext>
            </a:extLst>
          </p:cNvPr>
          <p:cNvCxnSpPr>
            <a:cxnSpLocks/>
            <a:stCxn id="31" idx="2"/>
            <a:endCxn id="48" idx="0"/>
          </p:cNvCxnSpPr>
          <p:nvPr/>
        </p:nvCxnSpPr>
        <p:spPr>
          <a:xfrm>
            <a:off x="5291258" y="3039802"/>
            <a:ext cx="817300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CE875A0-34CB-48AA-9E79-A1F9FE7DCD3B}"/>
              </a:ext>
            </a:extLst>
          </p:cNvPr>
          <p:cNvCxnSpPr>
            <a:cxnSpLocks/>
            <a:stCxn id="35" idx="2"/>
            <a:endCxn id="48" idx="0"/>
          </p:cNvCxnSpPr>
          <p:nvPr/>
        </p:nvCxnSpPr>
        <p:spPr>
          <a:xfrm flipH="1">
            <a:off x="6108558" y="3039802"/>
            <a:ext cx="2255816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A4C7A769-F8F5-41EA-AA53-E7FA68E5D857}"/>
              </a:ext>
            </a:extLst>
          </p:cNvPr>
          <p:cNvSpPr/>
          <p:nvPr/>
        </p:nvSpPr>
        <p:spPr>
          <a:xfrm>
            <a:off x="6254897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1" name="모서리가 둥근 직사각형 23">
            <a:extLst>
              <a:ext uri="{FF2B5EF4-FFF2-40B4-BE49-F238E27FC236}">
                <a16:creationId xmlns:a16="http://schemas.microsoft.com/office/drawing/2014/main" id="{0554A4A6-08A0-46EB-A2DF-10EBAF0C01DF}"/>
              </a:ext>
            </a:extLst>
          </p:cNvPr>
          <p:cNvSpPr/>
          <p:nvPr/>
        </p:nvSpPr>
        <p:spPr>
          <a:xfrm>
            <a:off x="7693412" y="1959681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 b="1"/>
              <a:t>Ceph Storage</a:t>
            </a:r>
          </a:p>
          <a:p>
            <a:pPr algn="ctr"/>
            <a:endParaRPr lang="ko-KR" altLang="en-US" sz="1100" dirty="0"/>
          </a:p>
        </p:txBody>
      </p:sp>
      <p:sp>
        <p:nvSpPr>
          <p:cNvPr id="42" name="모서리가 둥근 직사각형 18">
            <a:extLst>
              <a:ext uri="{FF2B5EF4-FFF2-40B4-BE49-F238E27FC236}">
                <a16:creationId xmlns:a16="http://schemas.microsoft.com/office/drawing/2014/main" id="{C250A369-E0E6-4B01-92E5-0D3662E0D8E2}"/>
              </a:ext>
            </a:extLst>
          </p:cNvPr>
          <p:cNvSpPr/>
          <p:nvPr/>
        </p:nvSpPr>
        <p:spPr>
          <a:xfrm>
            <a:off x="3181781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5" name="모서리가 둥근 직사각형 23">
            <a:extLst>
              <a:ext uri="{FF2B5EF4-FFF2-40B4-BE49-F238E27FC236}">
                <a16:creationId xmlns:a16="http://schemas.microsoft.com/office/drawing/2014/main" id="{366E2794-AB86-4D32-B8BD-F79CFCCF70F6}"/>
              </a:ext>
            </a:extLst>
          </p:cNvPr>
          <p:cNvSpPr/>
          <p:nvPr/>
        </p:nvSpPr>
        <p:spPr>
          <a:xfrm>
            <a:off x="4620297" y="1959681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 b="1"/>
              <a:t>Ceph Storage</a:t>
            </a:r>
          </a:p>
          <a:p>
            <a:pPr algn="ctr"/>
            <a:endParaRPr lang="ko-KR" altLang="en-US" sz="1100" dirty="0"/>
          </a:p>
        </p:txBody>
      </p: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BF18FE6C-5AF5-4459-ACB3-BFF0A64AEFA8}"/>
              </a:ext>
            </a:extLst>
          </p:cNvPr>
          <p:cNvSpPr/>
          <p:nvPr/>
        </p:nvSpPr>
        <p:spPr>
          <a:xfrm>
            <a:off x="108665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9" name="모서리가 둥근 직사각형 23">
            <a:extLst>
              <a:ext uri="{FF2B5EF4-FFF2-40B4-BE49-F238E27FC236}">
                <a16:creationId xmlns:a16="http://schemas.microsoft.com/office/drawing/2014/main" id="{762D90EE-E713-4118-B404-274184F0C85B}"/>
              </a:ext>
            </a:extLst>
          </p:cNvPr>
          <p:cNvSpPr/>
          <p:nvPr/>
        </p:nvSpPr>
        <p:spPr>
          <a:xfrm>
            <a:off x="1547181" y="1959681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 b="1"/>
              <a:t>Ceph Storage</a:t>
            </a:r>
            <a:endParaRPr lang="en-US" altLang="ko-KR" sz="1200" b="1" dirty="0"/>
          </a:p>
          <a:p>
            <a:pPr algn="ctr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6665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OpenStack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496" y="1563638"/>
            <a:ext cx="2926777" cy="154817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01 : Controller, 	Network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8665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47181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230578" y="3435846"/>
            <a:ext cx="1609729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Network</a:t>
            </a:r>
          </a:p>
          <a:p>
            <a:pPr algn="ctr"/>
            <a:r>
              <a:rPr lang="en-US" altLang="ko-KR" sz="1200"/>
              <a:t>192.168.0.0/24</a:t>
            </a:r>
          </a:p>
          <a:p>
            <a:pPr algn="ctr"/>
            <a:r>
              <a:rPr lang="en-US" altLang="ko-KR" sz="1200" b="1"/>
              <a:t>External Network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303694" y="3435846"/>
            <a:ext cx="1609727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Private Network</a:t>
            </a:r>
            <a:endParaRPr lang="en-US" altLang="ko-KR" sz="1200" dirty="0"/>
          </a:p>
          <a:p>
            <a:pPr algn="ctr"/>
            <a:r>
              <a:rPr lang="en-US" altLang="ko-KR" sz="1200"/>
              <a:t>10.0.0.0/24</a:t>
            </a:r>
          </a:p>
          <a:p>
            <a:pPr algn="ctr"/>
            <a:r>
              <a:rPr lang="en-US" altLang="ko-KR" sz="1200" b="1"/>
              <a:t>Guest/Mgmt Network</a:t>
            </a:r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CFF9E658-23F6-45A0-B280-5F33ABC9AAF8}"/>
              </a:ext>
            </a:extLst>
          </p:cNvPr>
          <p:cNvSpPr/>
          <p:nvPr/>
        </p:nvSpPr>
        <p:spPr>
          <a:xfrm>
            <a:off x="3108612" y="1563638"/>
            <a:ext cx="2926777" cy="154817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02 : Compute</a:t>
            </a:r>
          </a:p>
          <a:p>
            <a:pPr algn="ctr"/>
            <a:endParaRPr lang="ko-KR" altLang="en-US" sz="1600" dirty="0"/>
          </a:p>
        </p:txBody>
      </p:sp>
      <p:sp>
        <p:nvSpPr>
          <p:cNvPr id="30" name="모서리가 둥근 직사각형 18">
            <a:extLst>
              <a:ext uri="{FF2B5EF4-FFF2-40B4-BE49-F238E27FC236}">
                <a16:creationId xmlns:a16="http://schemas.microsoft.com/office/drawing/2014/main" id="{179755E0-978F-410D-B265-06B3F3BB3500}"/>
              </a:ext>
            </a:extLst>
          </p:cNvPr>
          <p:cNvSpPr/>
          <p:nvPr/>
        </p:nvSpPr>
        <p:spPr>
          <a:xfrm>
            <a:off x="3181781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1" name="모서리가 둥근 직사각형 23">
            <a:extLst>
              <a:ext uri="{FF2B5EF4-FFF2-40B4-BE49-F238E27FC236}">
                <a16:creationId xmlns:a16="http://schemas.microsoft.com/office/drawing/2014/main" id="{2B20CA45-E30B-4D1D-9B5C-7B5DF80E979E}"/>
              </a:ext>
            </a:extLst>
          </p:cNvPr>
          <p:cNvSpPr/>
          <p:nvPr/>
        </p:nvSpPr>
        <p:spPr>
          <a:xfrm>
            <a:off x="4620297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6181727" y="1563638"/>
            <a:ext cx="2926777" cy="154817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03 : Compute</a:t>
            </a:r>
          </a:p>
          <a:p>
            <a:pPr algn="ctr"/>
            <a:endParaRPr lang="ko-KR" altLang="en-US" sz="1600" dirty="0"/>
          </a:p>
        </p:txBody>
      </p:sp>
      <p:sp>
        <p:nvSpPr>
          <p:cNvPr id="34" name="모서리가 둥근 직사각형 18">
            <a:extLst>
              <a:ext uri="{FF2B5EF4-FFF2-40B4-BE49-F238E27FC236}">
                <a16:creationId xmlns:a16="http://schemas.microsoft.com/office/drawing/2014/main" id="{26F7F766-C795-40E1-8025-59E338CADCB8}"/>
              </a:ext>
            </a:extLst>
          </p:cNvPr>
          <p:cNvSpPr/>
          <p:nvPr/>
        </p:nvSpPr>
        <p:spPr>
          <a:xfrm>
            <a:off x="6254897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CE133425-A3DF-4724-8339-5CFA6C4E0415}"/>
              </a:ext>
            </a:extLst>
          </p:cNvPr>
          <p:cNvSpPr/>
          <p:nvPr/>
        </p:nvSpPr>
        <p:spPr>
          <a:xfrm>
            <a:off x="7693412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51BA3EC-5B06-4C3F-84DA-6012337062A5}"/>
              </a:ext>
            </a:extLst>
          </p:cNvPr>
          <p:cNvCxnSpPr>
            <a:cxnSpLocks/>
            <a:stCxn id="19" idx="2"/>
            <a:endCxn id="47" idx="0"/>
          </p:cNvCxnSpPr>
          <p:nvPr/>
        </p:nvCxnSpPr>
        <p:spPr>
          <a:xfrm>
            <a:off x="783839" y="3039802"/>
            <a:ext cx="225160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166F931-E4AF-47A5-8E66-DA86BB53BAEF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 flipH="1">
            <a:off x="3035442" y="3039802"/>
            <a:ext cx="82151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5051FC-8211-4660-970C-D8907CA0FFF5}"/>
              </a:ext>
            </a:extLst>
          </p:cNvPr>
          <p:cNvCxnSpPr>
            <a:cxnSpLocks/>
            <a:stCxn id="34" idx="2"/>
            <a:endCxn id="47" idx="0"/>
          </p:cNvCxnSpPr>
          <p:nvPr/>
        </p:nvCxnSpPr>
        <p:spPr>
          <a:xfrm flipH="1">
            <a:off x="3035442" y="3039802"/>
            <a:ext cx="3894629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9959EF-465C-4A3D-AA34-BE750A1217A8}"/>
              </a:ext>
            </a:extLst>
          </p:cNvPr>
          <p:cNvCxnSpPr>
            <a:cxnSpLocks/>
            <a:stCxn id="24" idx="2"/>
            <a:endCxn id="48" idx="0"/>
          </p:cNvCxnSpPr>
          <p:nvPr/>
        </p:nvCxnSpPr>
        <p:spPr>
          <a:xfrm>
            <a:off x="2218142" y="3039802"/>
            <a:ext cx="3890416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B84C5C8-CE0D-4A5D-AF70-ED0B71A99464}"/>
              </a:ext>
            </a:extLst>
          </p:cNvPr>
          <p:cNvCxnSpPr>
            <a:cxnSpLocks/>
            <a:stCxn id="31" idx="2"/>
            <a:endCxn id="48" idx="0"/>
          </p:cNvCxnSpPr>
          <p:nvPr/>
        </p:nvCxnSpPr>
        <p:spPr>
          <a:xfrm>
            <a:off x="5291258" y="3039802"/>
            <a:ext cx="817300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CE875A0-34CB-48AA-9E79-A1F9FE7DCD3B}"/>
              </a:ext>
            </a:extLst>
          </p:cNvPr>
          <p:cNvCxnSpPr>
            <a:cxnSpLocks/>
            <a:stCxn id="35" idx="2"/>
            <a:endCxn id="48" idx="0"/>
          </p:cNvCxnSpPr>
          <p:nvPr/>
        </p:nvCxnSpPr>
        <p:spPr>
          <a:xfrm flipH="1">
            <a:off x="6108558" y="3039802"/>
            <a:ext cx="2255816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2CE2104-8D93-4E45-986A-BF7565E4A746}"/>
              </a:ext>
            </a:extLst>
          </p:cNvPr>
          <p:cNvCxnSpPr>
            <a:cxnSpLocks/>
            <a:stCxn id="47" idx="1"/>
            <a:endCxn id="22" idx="0"/>
          </p:cNvCxnSpPr>
          <p:nvPr/>
        </p:nvCxnSpPr>
        <p:spPr>
          <a:xfrm flipH="1">
            <a:off x="1908543" y="3795886"/>
            <a:ext cx="3220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구름 21">
            <a:extLst>
              <a:ext uri="{FF2B5EF4-FFF2-40B4-BE49-F238E27FC236}">
                <a16:creationId xmlns:a16="http://schemas.microsoft.com/office/drawing/2014/main" id="{984A4AF2-1077-4A0B-8B0B-A9B19F37D383}"/>
              </a:ext>
            </a:extLst>
          </p:cNvPr>
          <p:cNvSpPr/>
          <p:nvPr/>
        </p:nvSpPr>
        <p:spPr>
          <a:xfrm>
            <a:off x="592603" y="3504431"/>
            <a:ext cx="1317037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Public</a:t>
            </a:r>
          </a:p>
          <a:p>
            <a:pPr algn="ctr"/>
            <a:r>
              <a:rPr lang="en-US" altLang="ko-KR" sz="1200"/>
              <a:t>Network</a:t>
            </a:r>
            <a:endParaRPr lang="ko-KR" altLang="en-US" sz="1200"/>
          </a:p>
        </p:txBody>
      </p:sp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A4C7A769-F8F5-41EA-AA53-E7FA68E5D857}"/>
              </a:ext>
            </a:extLst>
          </p:cNvPr>
          <p:cNvSpPr/>
          <p:nvPr/>
        </p:nvSpPr>
        <p:spPr>
          <a:xfrm>
            <a:off x="6254897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2" name="모서리가 둥근 직사각형 18">
            <a:extLst>
              <a:ext uri="{FF2B5EF4-FFF2-40B4-BE49-F238E27FC236}">
                <a16:creationId xmlns:a16="http://schemas.microsoft.com/office/drawing/2014/main" id="{C250A369-E0E6-4B01-92E5-0D3662E0D8E2}"/>
              </a:ext>
            </a:extLst>
          </p:cNvPr>
          <p:cNvSpPr/>
          <p:nvPr/>
        </p:nvSpPr>
        <p:spPr>
          <a:xfrm>
            <a:off x="3181781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BF18FE6C-5AF5-4459-ACB3-BFF0A64AEFA8}"/>
              </a:ext>
            </a:extLst>
          </p:cNvPr>
          <p:cNvSpPr/>
          <p:nvPr/>
        </p:nvSpPr>
        <p:spPr>
          <a:xfrm>
            <a:off x="108665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38" name="모서리가 둥근 직사각형 46">
            <a:extLst>
              <a:ext uri="{FF2B5EF4-FFF2-40B4-BE49-F238E27FC236}">
                <a16:creationId xmlns:a16="http://schemas.microsoft.com/office/drawing/2014/main" id="{72FA5914-F31F-4A88-8110-B9A4A5AE7253}"/>
              </a:ext>
            </a:extLst>
          </p:cNvPr>
          <p:cNvSpPr/>
          <p:nvPr/>
        </p:nvSpPr>
        <p:spPr>
          <a:xfrm>
            <a:off x="2113829" y="4000016"/>
            <a:ext cx="1843225" cy="720080"/>
          </a:xfrm>
          <a:prstGeom prst="roundRect">
            <a:avLst>
              <a:gd name="adj" fmla="val 1157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Floating IP Range</a:t>
            </a:r>
          </a:p>
          <a:p>
            <a:pPr algn="ctr"/>
            <a:r>
              <a:rPr lang="en-US" altLang="ko-KR" sz="1200"/>
              <a:t>192.168.0.200 ~ 224</a:t>
            </a:r>
          </a:p>
        </p:txBody>
      </p:sp>
    </p:spTree>
    <p:extLst>
      <p:ext uri="{BB962C8B-B14F-4D97-AF65-F5344CB8AC3E}">
        <p14:creationId xmlns:p14="http://schemas.microsoft.com/office/powerpoint/2010/main" val="373511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4947E-ED35-400B-A070-F5C82E71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BCA73-BAFB-463B-8961-D3E290BC1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93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Ceph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7504" y="1340768"/>
            <a:ext cx="2880320" cy="141100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01 : Monitor, OSD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9512" y="2175706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95194" y="2175706"/>
            <a:ext cx="13206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267743" y="3075806"/>
            <a:ext cx="158417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Network</a:t>
            </a:r>
          </a:p>
          <a:p>
            <a:pPr algn="ctr"/>
            <a:r>
              <a:rPr lang="en-US" altLang="ko-KR" sz="1200"/>
              <a:t>192.168.0.0/24</a:t>
            </a:r>
            <a:endParaRPr lang="en-US" altLang="ko-KR" sz="12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292080" y="3075806"/>
            <a:ext cx="1584176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Private Network</a:t>
            </a:r>
            <a:endParaRPr lang="en-US" altLang="ko-KR" sz="1200" dirty="0"/>
          </a:p>
          <a:p>
            <a:pPr algn="ctr"/>
            <a:r>
              <a:rPr lang="en-US" altLang="ko-KR" sz="1200"/>
              <a:t>10.0.0.0/24</a:t>
            </a:r>
            <a:endParaRPr lang="en-US" altLang="ko-KR" sz="1200" dirty="0"/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CFF9E658-23F6-45A0-B280-5F33ABC9AAF8}"/>
              </a:ext>
            </a:extLst>
          </p:cNvPr>
          <p:cNvSpPr/>
          <p:nvPr/>
        </p:nvSpPr>
        <p:spPr>
          <a:xfrm>
            <a:off x="3131840" y="1340768"/>
            <a:ext cx="2880320" cy="141100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02 : Monitor, OSD</a:t>
            </a:r>
            <a:endParaRPr lang="ko-KR" altLang="en-US" sz="1600" dirty="0"/>
          </a:p>
        </p:txBody>
      </p:sp>
      <p:sp>
        <p:nvSpPr>
          <p:cNvPr id="30" name="모서리가 둥근 직사각형 18">
            <a:extLst>
              <a:ext uri="{FF2B5EF4-FFF2-40B4-BE49-F238E27FC236}">
                <a16:creationId xmlns:a16="http://schemas.microsoft.com/office/drawing/2014/main" id="{179755E0-978F-410D-B265-06B3F3BB3500}"/>
              </a:ext>
            </a:extLst>
          </p:cNvPr>
          <p:cNvSpPr/>
          <p:nvPr/>
        </p:nvSpPr>
        <p:spPr>
          <a:xfrm>
            <a:off x="3203848" y="2175706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1" name="모서리가 둥근 직사각형 23">
            <a:extLst>
              <a:ext uri="{FF2B5EF4-FFF2-40B4-BE49-F238E27FC236}">
                <a16:creationId xmlns:a16="http://schemas.microsoft.com/office/drawing/2014/main" id="{2B20CA45-E30B-4D1D-9B5C-7B5DF80E979E}"/>
              </a:ext>
            </a:extLst>
          </p:cNvPr>
          <p:cNvSpPr/>
          <p:nvPr/>
        </p:nvSpPr>
        <p:spPr>
          <a:xfrm>
            <a:off x="4619530" y="2175706"/>
            <a:ext cx="13206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6156176" y="1340768"/>
            <a:ext cx="2880320" cy="141100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03 : Monitor, OSD</a:t>
            </a:r>
            <a:endParaRPr lang="ko-KR" altLang="en-US" sz="1600" dirty="0"/>
          </a:p>
        </p:txBody>
      </p:sp>
      <p:sp>
        <p:nvSpPr>
          <p:cNvPr id="34" name="모서리가 둥근 직사각형 18">
            <a:extLst>
              <a:ext uri="{FF2B5EF4-FFF2-40B4-BE49-F238E27FC236}">
                <a16:creationId xmlns:a16="http://schemas.microsoft.com/office/drawing/2014/main" id="{26F7F766-C795-40E1-8025-59E338CADCB8}"/>
              </a:ext>
            </a:extLst>
          </p:cNvPr>
          <p:cNvSpPr/>
          <p:nvPr/>
        </p:nvSpPr>
        <p:spPr>
          <a:xfrm>
            <a:off x="6228184" y="2175706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CE133425-A3DF-4724-8339-5CFA6C4E0415}"/>
              </a:ext>
            </a:extLst>
          </p:cNvPr>
          <p:cNvSpPr/>
          <p:nvPr/>
        </p:nvSpPr>
        <p:spPr>
          <a:xfrm>
            <a:off x="7643866" y="2175706"/>
            <a:ext cx="13206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51BA3EC-5B06-4C3F-84DA-6012337062A5}"/>
              </a:ext>
            </a:extLst>
          </p:cNvPr>
          <p:cNvCxnSpPr>
            <a:cxnSpLocks/>
            <a:stCxn id="19" idx="2"/>
            <a:endCxn id="47" idx="0"/>
          </p:cNvCxnSpPr>
          <p:nvPr/>
        </p:nvCxnSpPr>
        <p:spPr>
          <a:xfrm>
            <a:off x="843969" y="2679762"/>
            <a:ext cx="221586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166F931-E4AF-47A5-8E66-DA86BB53BAEF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 flipH="1">
            <a:off x="3059832" y="2679762"/>
            <a:ext cx="80847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5051FC-8211-4660-970C-D8907CA0FFF5}"/>
              </a:ext>
            </a:extLst>
          </p:cNvPr>
          <p:cNvCxnSpPr>
            <a:cxnSpLocks/>
            <a:stCxn id="34" idx="2"/>
            <a:endCxn id="47" idx="0"/>
          </p:cNvCxnSpPr>
          <p:nvPr/>
        </p:nvCxnSpPr>
        <p:spPr>
          <a:xfrm flipH="1">
            <a:off x="3059832" y="2679762"/>
            <a:ext cx="3832809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9959EF-465C-4A3D-AA34-BE750A1217A8}"/>
              </a:ext>
            </a:extLst>
          </p:cNvPr>
          <p:cNvCxnSpPr>
            <a:cxnSpLocks/>
            <a:stCxn id="24" idx="2"/>
            <a:endCxn id="48" idx="0"/>
          </p:cNvCxnSpPr>
          <p:nvPr/>
        </p:nvCxnSpPr>
        <p:spPr>
          <a:xfrm>
            <a:off x="2255505" y="2679762"/>
            <a:ext cx="382866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B84C5C8-CE0D-4A5D-AF70-ED0B71A99464}"/>
              </a:ext>
            </a:extLst>
          </p:cNvPr>
          <p:cNvCxnSpPr>
            <a:cxnSpLocks/>
            <a:stCxn id="31" idx="2"/>
            <a:endCxn id="48" idx="0"/>
          </p:cNvCxnSpPr>
          <p:nvPr/>
        </p:nvCxnSpPr>
        <p:spPr>
          <a:xfrm>
            <a:off x="5279841" y="2679762"/>
            <a:ext cx="804327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CE875A0-34CB-48AA-9E79-A1F9FE7DCD3B}"/>
              </a:ext>
            </a:extLst>
          </p:cNvPr>
          <p:cNvCxnSpPr>
            <a:cxnSpLocks/>
            <a:stCxn id="35" idx="2"/>
            <a:endCxn id="48" idx="0"/>
          </p:cNvCxnSpPr>
          <p:nvPr/>
        </p:nvCxnSpPr>
        <p:spPr>
          <a:xfrm flipH="1">
            <a:off x="6084168" y="2679762"/>
            <a:ext cx="2220009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2CE2104-8D93-4E45-986A-BF7565E4A746}"/>
              </a:ext>
            </a:extLst>
          </p:cNvPr>
          <p:cNvCxnSpPr>
            <a:cxnSpLocks/>
            <a:stCxn id="47" idx="2"/>
            <a:endCxn id="22" idx="3"/>
          </p:cNvCxnSpPr>
          <p:nvPr/>
        </p:nvCxnSpPr>
        <p:spPr>
          <a:xfrm>
            <a:off x="3059832" y="3579862"/>
            <a:ext cx="0" cy="177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구름 21">
            <a:extLst>
              <a:ext uri="{FF2B5EF4-FFF2-40B4-BE49-F238E27FC236}">
                <a16:creationId xmlns:a16="http://schemas.microsoft.com/office/drawing/2014/main" id="{984A4AF2-1077-4A0B-8B0B-A9B19F37D383}"/>
              </a:ext>
            </a:extLst>
          </p:cNvPr>
          <p:cNvSpPr/>
          <p:nvPr/>
        </p:nvSpPr>
        <p:spPr>
          <a:xfrm>
            <a:off x="2411766" y="3723878"/>
            <a:ext cx="1296132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Public</a:t>
            </a:r>
          </a:p>
          <a:p>
            <a:pPr algn="ctr"/>
            <a:r>
              <a:rPr lang="en-US" altLang="ko-KR" sz="1200"/>
              <a:t>Network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639758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OpenStack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7504" y="1340768"/>
            <a:ext cx="2880320" cy="141100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01 : Monitor, OSD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9512" y="2175706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95194" y="2175706"/>
            <a:ext cx="13206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267743" y="3075806"/>
            <a:ext cx="158417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Network</a:t>
            </a:r>
          </a:p>
          <a:p>
            <a:pPr algn="ctr"/>
            <a:r>
              <a:rPr lang="en-US" altLang="ko-KR" sz="1200"/>
              <a:t>192.168.0.0/24</a:t>
            </a:r>
            <a:endParaRPr lang="en-US" altLang="ko-KR" sz="12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292080" y="3075806"/>
            <a:ext cx="1584176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Private Network</a:t>
            </a:r>
            <a:endParaRPr lang="en-US" altLang="ko-KR" sz="1200" dirty="0"/>
          </a:p>
          <a:p>
            <a:pPr algn="ctr"/>
            <a:r>
              <a:rPr lang="en-US" altLang="ko-KR" sz="1200"/>
              <a:t>10.0.0.0/24</a:t>
            </a:r>
            <a:endParaRPr lang="en-US" altLang="ko-KR" sz="1200" dirty="0"/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CFF9E658-23F6-45A0-B280-5F33ABC9AAF8}"/>
              </a:ext>
            </a:extLst>
          </p:cNvPr>
          <p:cNvSpPr/>
          <p:nvPr/>
        </p:nvSpPr>
        <p:spPr>
          <a:xfrm>
            <a:off x="3131840" y="1340768"/>
            <a:ext cx="2880320" cy="141100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02 : Monitor, OSD</a:t>
            </a:r>
            <a:endParaRPr lang="ko-KR" altLang="en-US" sz="1600" dirty="0"/>
          </a:p>
        </p:txBody>
      </p:sp>
      <p:sp>
        <p:nvSpPr>
          <p:cNvPr id="30" name="모서리가 둥근 직사각형 18">
            <a:extLst>
              <a:ext uri="{FF2B5EF4-FFF2-40B4-BE49-F238E27FC236}">
                <a16:creationId xmlns:a16="http://schemas.microsoft.com/office/drawing/2014/main" id="{179755E0-978F-410D-B265-06B3F3BB3500}"/>
              </a:ext>
            </a:extLst>
          </p:cNvPr>
          <p:cNvSpPr/>
          <p:nvPr/>
        </p:nvSpPr>
        <p:spPr>
          <a:xfrm>
            <a:off x="3203848" y="2175706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1" name="모서리가 둥근 직사각형 23">
            <a:extLst>
              <a:ext uri="{FF2B5EF4-FFF2-40B4-BE49-F238E27FC236}">
                <a16:creationId xmlns:a16="http://schemas.microsoft.com/office/drawing/2014/main" id="{2B20CA45-E30B-4D1D-9B5C-7B5DF80E979E}"/>
              </a:ext>
            </a:extLst>
          </p:cNvPr>
          <p:cNvSpPr/>
          <p:nvPr/>
        </p:nvSpPr>
        <p:spPr>
          <a:xfrm>
            <a:off x="4619530" y="2175706"/>
            <a:ext cx="13206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6156176" y="1340768"/>
            <a:ext cx="2880320" cy="1411001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03 : Monitor, OSD</a:t>
            </a:r>
            <a:endParaRPr lang="ko-KR" altLang="en-US" sz="1600" dirty="0"/>
          </a:p>
        </p:txBody>
      </p:sp>
      <p:sp>
        <p:nvSpPr>
          <p:cNvPr id="34" name="모서리가 둥근 직사각형 18">
            <a:extLst>
              <a:ext uri="{FF2B5EF4-FFF2-40B4-BE49-F238E27FC236}">
                <a16:creationId xmlns:a16="http://schemas.microsoft.com/office/drawing/2014/main" id="{26F7F766-C795-40E1-8025-59E338CADCB8}"/>
              </a:ext>
            </a:extLst>
          </p:cNvPr>
          <p:cNvSpPr/>
          <p:nvPr/>
        </p:nvSpPr>
        <p:spPr>
          <a:xfrm>
            <a:off x="6228184" y="2175706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CE133425-A3DF-4724-8339-5CFA6C4E0415}"/>
              </a:ext>
            </a:extLst>
          </p:cNvPr>
          <p:cNvSpPr/>
          <p:nvPr/>
        </p:nvSpPr>
        <p:spPr>
          <a:xfrm>
            <a:off x="7643866" y="2175706"/>
            <a:ext cx="13206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51BA3EC-5B06-4C3F-84DA-6012337062A5}"/>
              </a:ext>
            </a:extLst>
          </p:cNvPr>
          <p:cNvCxnSpPr>
            <a:cxnSpLocks/>
            <a:stCxn id="19" idx="2"/>
            <a:endCxn id="47" idx="0"/>
          </p:cNvCxnSpPr>
          <p:nvPr/>
        </p:nvCxnSpPr>
        <p:spPr>
          <a:xfrm>
            <a:off x="843969" y="2679762"/>
            <a:ext cx="221586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166F931-E4AF-47A5-8E66-DA86BB53BAEF}"/>
              </a:ext>
            </a:extLst>
          </p:cNvPr>
          <p:cNvCxnSpPr>
            <a:cxnSpLocks/>
            <a:stCxn id="30" idx="2"/>
            <a:endCxn id="47" idx="0"/>
          </p:cNvCxnSpPr>
          <p:nvPr/>
        </p:nvCxnSpPr>
        <p:spPr>
          <a:xfrm flipH="1">
            <a:off x="3059832" y="2679762"/>
            <a:ext cx="80847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5051FC-8211-4660-970C-D8907CA0FFF5}"/>
              </a:ext>
            </a:extLst>
          </p:cNvPr>
          <p:cNvCxnSpPr>
            <a:cxnSpLocks/>
            <a:stCxn id="34" idx="2"/>
            <a:endCxn id="47" idx="0"/>
          </p:cNvCxnSpPr>
          <p:nvPr/>
        </p:nvCxnSpPr>
        <p:spPr>
          <a:xfrm flipH="1">
            <a:off x="3059832" y="2679762"/>
            <a:ext cx="3832809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9959EF-465C-4A3D-AA34-BE750A1217A8}"/>
              </a:ext>
            </a:extLst>
          </p:cNvPr>
          <p:cNvCxnSpPr>
            <a:cxnSpLocks/>
            <a:stCxn id="24" idx="2"/>
            <a:endCxn id="48" idx="0"/>
          </p:cNvCxnSpPr>
          <p:nvPr/>
        </p:nvCxnSpPr>
        <p:spPr>
          <a:xfrm>
            <a:off x="2255505" y="2679762"/>
            <a:ext cx="382866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B84C5C8-CE0D-4A5D-AF70-ED0B71A99464}"/>
              </a:ext>
            </a:extLst>
          </p:cNvPr>
          <p:cNvCxnSpPr>
            <a:cxnSpLocks/>
            <a:stCxn id="31" idx="2"/>
            <a:endCxn id="48" idx="0"/>
          </p:cNvCxnSpPr>
          <p:nvPr/>
        </p:nvCxnSpPr>
        <p:spPr>
          <a:xfrm>
            <a:off x="5279841" y="2679762"/>
            <a:ext cx="804327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CE875A0-34CB-48AA-9E79-A1F9FE7DCD3B}"/>
              </a:ext>
            </a:extLst>
          </p:cNvPr>
          <p:cNvCxnSpPr>
            <a:cxnSpLocks/>
            <a:stCxn id="35" idx="2"/>
            <a:endCxn id="48" idx="0"/>
          </p:cNvCxnSpPr>
          <p:nvPr/>
        </p:nvCxnSpPr>
        <p:spPr>
          <a:xfrm flipH="1">
            <a:off x="6084168" y="2679762"/>
            <a:ext cx="2220009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2CE2104-8D93-4E45-986A-BF7565E4A746}"/>
              </a:ext>
            </a:extLst>
          </p:cNvPr>
          <p:cNvCxnSpPr>
            <a:cxnSpLocks/>
            <a:stCxn id="47" idx="2"/>
            <a:endCxn id="22" idx="3"/>
          </p:cNvCxnSpPr>
          <p:nvPr/>
        </p:nvCxnSpPr>
        <p:spPr>
          <a:xfrm>
            <a:off x="3059832" y="3579862"/>
            <a:ext cx="0" cy="177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구름 21">
            <a:extLst>
              <a:ext uri="{FF2B5EF4-FFF2-40B4-BE49-F238E27FC236}">
                <a16:creationId xmlns:a16="http://schemas.microsoft.com/office/drawing/2014/main" id="{984A4AF2-1077-4A0B-8B0B-A9B19F37D383}"/>
              </a:ext>
            </a:extLst>
          </p:cNvPr>
          <p:cNvSpPr/>
          <p:nvPr/>
        </p:nvSpPr>
        <p:spPr>
          <a:xfrm>
            <a:off x="2411766" y="3723878"/>
            <a:ext cx="1296132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Public</a:t>
            </a:r>
          </a:p>
          <a:p>
            <a:pPr algn="ctr"/>
            <a:r>
              <a:rPr lang="en-US" altLang="ko-KR" sz="1200"/>
              <a:t>Network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84600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Environment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7504" y="843558"/>
            <a:ext cx="2880320" cy="172819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Controller Node 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(</a:t>
            </a:r>
            <a:r>
              <a:rPr lang="en-US" altLang="ko-KR" sz="1600" b="1" dirty="0" err="1"/>
              <a:t>1vCPU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 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9512" y="1995686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enp0s3</a:t>
            </a:r>
            <a:endParaRPr lang="en-US" altLang="ko-KR" sz="1200" dirty="0"/>
          </a:p>
          <a:p>
            <a:pPr algn="ctr"/>
            <a:r>
              <a:rPr lang="en-US" altLang="ko-KR" sz="1200" dirty="0"/>
              <a:t>10.0.0.11</a:t>
            </a:r>
          </a:p>
          <a:p>
            <a:pPr algn="ctr"/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95194" y="1995686"/>
            <a:ext cx="13206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enp0s8</a:t>
            </a:r>
            <a:endParaRPr lang="en-US" altLang="ko-KR" sz="1200" dirty="0"/>
          </a:p>
          <a:p>
            <a:pPr algn="ctr"/>
            <a:r>
              <a:rPr lang="en-US" altLang="ko-KR" sz="1200" dirty="0"/>
              <a:t>192.168.77.170</a:t>
            </a:r>
          </a:p>
          <a:p>
            <a:pPr algn="ctr"/>
            <a:endParaRPr lang="ko-KR" altLang="en-US" sz="11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83207" y="1536942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dirty="0" err="1"/>
              <a:t>dev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sda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30G</a:t>
            </a:r>
            <a:endParaRPr lang="en-US" altLang="ko-KR" sz="12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31840" y="843558"/>
            <a:ext cx="2880320" cy="172819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/>
              <a:t>Compute Node</a:t>
            </a:r>
          </a:p>
          <a:p>
            <a:pPr algn="ctr"/>
            <a:r>
              <a:rPr lang="en-US" altLang="ko-KR" sz="1600" b="1" dirty="0"/>
              <a:t>(</a:t>
            </a:r>
            <a:r>
              <a:rPr lang="en-US" altLang="ko-KR" sz="1600" b="1" dirty="0" err="1"/>
              <a:t>4vCPU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203848" y="1995686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enp0s3</a:t>
            </a:r>
            <a:endParaRPr lang="en-US" altLang="ko-KR" sz="1200" dirty="0"/>
          </a:p>
          <a:p>
            <a:pPr algn="ctr"/>
            <a:r>
              <a:rPr lang="en-US" altLang="ko-KR" sz="1200" dirty="0"/>
              <a:t>10.0.0.31</a:t>
            </a:r>
          </a:p>
          <a:p>
            <a:pPr algn="ctr"/>
            <a:endParaRPr lang="ko-KR" altLang="en-US" sz="11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619530" y="1995686"/>
            <a:ext cx="13206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enp0s8</a:t>
            </a:r>
            <a:endParaRPr lang="en-US" altLang="ko-KR" sz="1200" dirty="0"/>
          </a:p>
          <a:p>
            <a:pPr algn="ctr"/>
            <a:r>
              <a:rPr lang="en-US" altLang="ko-KR" sz="1200" dirty="0"/>
              <a:t>192.168.77.180</a:t>
            </a:r>
          </a:p>
          <a:p>
            <a:pPr algn="ctr"/>
            <a:endParaRPr lang="ko-KR" altLang="en-US" sz="11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907543" y="1536942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dirty="0" err="1"/>
              <a:t>dev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sda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30G</a:t>
            </a:r>
            <a:endParaRPr lang="en-US" altLang="ko-KR" sz="12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156176" y="843558"/>
            <a:ext cx="2880320" cy="172819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/>
              <a:t>Storage Node</a:t>
            </a:r>
          </a:p>
          <a:p>
            <a:pPr algn="ctr"/>
            <a:r>
              <a:rPr lang="en-US" altLang="ko-KR" sz="1600" b="1" dirty="0"/>
              <a:t>(</a:t>
            </a:r>
            <a:r>
              <a:rPr lang="en-US" altLang="ko-KR" sz="1600" b="1" dirty="0" err="1"/>
              <a:t>1vCPU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4096M</a:t>
            </a:r>
            <a:r>
              <a:rPr lang="en-US" altLang="ko-KR" sz="1600" b="1" dirty="0"/>
              <a:t>)</a:t>
            </a:r>
            <a:endParaRPr lang="ko-KR" altLang="en-US" sz="14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228184" y="1995686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enp0s3</a:t>
            </a:r>
            <a:endParaRPr lang="en-US" altLang="ko-KR" sz="1200" dirty="0"/>
          </a:p>
          <a:p>
            <a:pPr algn="ctr"/>
            <a:r>
              <a:rPr lang="en-US" altLang="ko-KR" sz="1200" dirty="0"/>
              <a:t>10.0.0.41</a:t>
            </a:r>
          </a:p>
          <a:p>
            <a:pPr algn="ctr"/>
            <a:endParaRPr lang="ko-KR" altLang="en-US" sz="11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6228184" y="1536942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dirty="0" err="1"/>
              <a:t>dev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sda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30G</a:t>
            </a:r>
            <a:endParaRPr lang="en-US" altLang="ko-KR" sz="12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7643866" y="1536942"/>
            <a:ext cx="1328914" cy="36004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dirty="0" err="1"/>
              <a:t>dev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sdb</a:t>
            </a:r>
            <a:r>
              <a:rPr lang="en-US" altLang="ko-KR" sz="1200" dirty="0"/>
              <a:t> </a:t>
            </a:r>
            <a:r>
              <a:rPr lang="en-US" altLang="ko-KR" sz="1200" dirty="0" err="1"/>
              <a:t>50G</a:t>
            </a:r>
            <a:endParaRPr lang="en-US" altLang="ko-KR" sz="12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55575" y="3147814"/>
            <a:ext cx="158417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NAT (Virtual Box)</a:t>
            </a:r>
          </a:p>
          <a:p>
            <a:pPr algn="ctr"/>
            <a:r>
              <a:rPr lang="en-US" altLang="ko-KR" sz="1200" dirty="0"/>
              <a:t>10.0.0.0/24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779912" y="3147814"/>
            <a:ext cx="1584176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Router</a:t>
            </a:r>
          </a:p>
          <a:p>
            <a:pPr algn="ctr"/>
            <a:r>
              <a:rPr lang="en-US" altLang="ko-KR" sz="1200" dirty="0"/>
              <a:t>192.168.77.0/24</a:t>
            </a:r>
          </a:p>
        </p:txBody>
      </p:sp>
      <p:cxnSp>
        <p:nvCxnSpPr>
          <p:cNvPr id="3" name="직선 연결선 2"/>
          <p:cNvCxnSpPr>
            <a:stCxn id="19" idx="2"/>
            <a:endCxn id="47" idx="0"/>
          </p:cNvCxnSpPr>
          <p:nvPr/>
        </p:nvCxnSpPr>
        <p:spPr>
          <a:xfrm>
            <a:off x="843969" y="2499742"/>
            <a:ext cx="703695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38" idx="2"/>
            <a:endCxn id="47" idx="0"/>
          </p:cNvCxnSpPr>
          <p:nvPr/>
        </p:nvCxnSpPr>
        <p:spPr>
          <a:xfrm flipH="1">
            <a:off x="1547664" y="2499742"/>
            <a:ext cx="2320641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2" idx="2"/>
            <a:endCxn id="47" idx="0"/>
          </p:cNvCxnSpPr>
          <p:nvPr/>
        </p:nvCxnSpPr>
        <p:spPr>
          <a:xfrm flipH="1">
            <a:off x="1547664" y="2499742"/>
            <a:ext cx="5344977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8" idx="1"/>
            <a:endCxn id="47" idx="3"/>
          </p:cNvCxnSpPr>
          <p:nvPr/>
        </p:nvCxnSpPr>
        <p:spPr>
          <a:xfrm flipH="1">
            <a:off x="2339753" y="3399842"/>
            <a:ext cx="14401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48" idx="2"/>
          </p:cNvCxnSpPr>
          <p:nvPr/>
        </p:nvCxnSpPr>
        <p:spPr>
          <a:xfrm flipV="1">
            <a:off x="4567854" y="3651870"/>
            <a:ext cx="4146" cy="3240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8" idx="0"/>
            <a:endCxn id="24" idx="2"/>
          </p:cNvCxnSpPr>
          <p:nvPr/>
        </p:nvCxnSpPr>
        <p:spPr>
          <a:xfrm flipH="1" flipV="1">
            <a:off x="2255505" y="2499742"/>
            <a:ext cx="2316495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48" idx="0"/>
            <a:endCxn id="39" idx="2"/>
          </p:cNvCxnSpPr>
          <p:nvPr/>
        </p:nvCxnSpPr>
        <p:spPr>
          <a:xfrm flipV="1">
            <a:off x="4572000" y="2499742"/>
            <a:ext cx="707841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6156176" y="2922789"/>
            <a:ext cx="2880320" cy="954106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 dirty="0"/>
              <a:t>PC – Web Browser</a:t>
            </a:r>
            <a:endParaRPr lang="ko-KR" altLang="en-US" sz="1400" dirty="0"/>
          </a:p>
        </p:txBody>
      </p:sp>
      <p:cxnSp>
        <p:nvCxnSpPr>
          <p:cNvPr id="56" name="직선 연결선 55"/>
          <p:cNvCxnSpPr>
            <a:stCxn id="48" idx="3"/>
            <a:endCxn id="60" idx="1"/>
          </p:cNvCxnSpPr>
          <p:nvPr/>
        </p:nvCxnSpPr>
        <p:spPr>
          <a:xfrm>
            <a:off x="5364088" y="3399842"/>
            <a:ext cx="864096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6228184" y="3291830"/>
            <a:ext cx="1328914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err="1"/>
              <a:t>enp0s3</a:t>
            </a:r>
            <a:endParaRPr lang="en-US" altLang="ko-KR" sz="1200" dirty="0"/>
          </a:p>
          <a:p>
            <a:pPr algn="ctr"/>
            <a:r>
              <a:rPr lang="en-US" altLang="ko-KR" sz="1200" dirty="0"/>
              <a:t>192.168.77.50</a:t>
            </a:r>
          </a:p>
          <a:p>
            <a:pPr algn="ctr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4276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43020</TotalTime>
  <Words>372</Words>
  <Application>Microsoft Office PowerPoint</Application>
  <PresentationFormat>화면 슬라이드 쇼(16:9)</PresentationFormat>
  <Paragraphs>172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Cluster</vt:lpstr>
      <vt:lpstr>Ceph</vt:lpstr>
      <vt:lpstr>OpenStack</vt:lpstr>
      <vt:lpstr>PowerPoint 프레젠테이션</vt:lpstr>
      <vt:lpstr>Ceph</vt:lpstr>
      <vt:lpstr>OpenStack</vt:lpstr>
      <vt:lpstr>Environment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5204</cp:revision>
  <dcterms:created xsi:type="dcterms:W3CDTF">2006-10-05T04:04:58Z</dcterms:created>
  <dcterms:modified xsi:type="dcterms:W3CDTF">2019-07-06T11:03:03Z</dcterms:modified>
</cp:coreProperties>
</file>