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24" r:id="rId2"/>
    <p:sldId id="421" r:id="rId3"/>
    <p:sldId id="426" r:id="rId4"/>
    <p:sldId id="429" r:id="rId5"/>
    <p:sldId id="430" r:id="rId6"/>
    <p:sldId id="428" r:id="rId7"/>
    <p:sldId id="422" r:id="rId8"/>
    <p:sldId id="425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87829" autoAdjust="0"/>
  </p:normalViewPr>
  <p:slideViewPr>
    <p:cSldViewPr>
      <p:cViewPr varScale="1">
        <p:scale>
          <a:sx n="132" d="100"/>
          <a:sy n="132" d="100"/>
        </p:scale>
        <p:origin x="2982" y="15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273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931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356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356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238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356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35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Hadoop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F2CBF9-70F2-440D-B8EA-17C0B928765A}"/>
              </a:ext>
            </a:extLst>
          </p:cNvPr>
          <p:cNvSpPr/>
          <p:nvPr/>
        </p:nvSpPr>
        <p:spPr>
          <a:xfrm>
            <a:off x="2457480" y="3154660"/>
            <a:ext cx="4320480" cy="85725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HDFS</a:t>
            </a:r>
          </a:p>
          <a:p>
            <a:pPr algn="ctr"/>
            <a:r>
              <a:rPr lang="en-US" altLang="ko-KR" sz="1400"/>
              <a:t>(Redundant, Reliable Storage)</a:t>
            </a:r>
            <a:endParaRPr lang="ko-KR" altLang="en-US" sz="14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32541BA-0E21-4D84-AC9E-8EA8F51FB4F8}"/>
              </a:ext>
            </a:extLst>
          </p:cNvPr>
          <p:cNvSpPr/>
          <p:nvPr/>
        </p:nvSpPr>
        <p:spPr>
          <a:xfrm>
            <a:off x="2457480" y="2297410"/>
            <a:ext cx="4320480" cy="85725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YARN</a:t>
            </a:r>
          </a:p>
          <a:p>
            <a:pPr algn="ctr"/>
            <a:r>
              <a:rPr lang="en-US" altLang="ko-KR" sz="1400"/>
              <a:t>(Cluster Resource Management)</a:t>
            </a:r>
            <a:endParaRPr lang="ko-KR" altLang="en-US" sz="140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0C524DF-8CE4-4E7A-BC40-668CFABFDD26}"/>
              </a:ext>
            </a:extLst>
          </p:cNvPr>
          <p:cNvSpPr/>
          <p:nvPr/>
        </p:nvSpPr>
        <p:spPr>
          <a:xfrm>
            <a:off x="2457480" y="1440160"/>
            <a:ext cx="2088232" cy="85725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MapReduce</a:t>
            </a:r>
          </a:p>
          <a:p>
            <a:pPr algn="ctr"/>
            <a:r>
              <a:rPr lang="en-US" altLang="ko-KR" sz="1400"/>
              <a:t>(Data Processing)</a:t>
            </a:r>
            <a:endParaRPr lang="ko-KR" altLang="en-US" sz="140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F80FC8D-2F83-462A-B052-08254EC92DAF}"/>
              </a:ext>
            </a:extLst>
          </p:cNvPr>
          <p:cNvSpPr/>
          <p:nvPr/>
        </p:nvSpPr>
        <p:spPr>
          <a:xfrm>
            <a:off x="4689728" y="1440160"/>
            <a:ext cx="2088232" cy="85725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Others</a:t>
            </a:r>
          </a:p>
          <a:p>
            <a:pPr algn="ctr"/>
            <a:r>
              <a:rPr lang="en-US" altLang="ko-KR" sz="1400"/>
              <a:t>(Data Processing)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46824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 dirty="0" err="1"/>
              <a:t>HDFS</a:t>
            </a:r>
            <a:r>
              <a:rPr lang="en-US" altLang="ko-KR" dirty="0"/>
              <a:t> Architecture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55591" y="4712245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Rack A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822814" y="471224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Rack B</a:t>
            </a:r>
            <a:endParaRPr lang="ko-KR" altLang="en-US" sz="1400" dirty="0"/>
          </a:p>
        </p:txBody>
      </p:sp>
      <p:sp>
        <p:nvSpPr>
          <p:cNvPr id="6" name="왼쪽 중괄호 5"/>
          <p:cNvSpPr/>
          <p:nvPr/>
        </p:nvSpPr>
        <p:spPr>
          <a:xfrm rot="16200000">
            <a:off x="2067659" y="3902154"/>
            <a:ext cx="288033" cy="133214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왼쪽 중괄호 25"/>
          <p:cNvSpPr/>
          <p:nvPr/>
        </p:nvSpPr>
        <p:spPr>
          <a:xfrm rot="16200000">
            <a:off x="6434882" y="3902154"/>
            <a:ext cx="288033" cy="133214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4CBD3F0-0276-45C5-9B75-45FAF65CDA95}"/>
              </a:ext>
            </a:extLst>
          </p:cNvPr>
          <p:cNvGrpSpPr/>
          <p:nvPr/>
        </p:nvGrpSpPr>
        <p:grpSpPr>
          <a:xfrm>
            <a:off x="2297185" y="3200078"/>
            <a:ext cx="1152128" cy="1224136"/>
            <a:chOff x="1979712" y="3003798"/>
            <a:chExt cx="1152128" cy="1224136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979712" y="3003798"/>
              <a:ext cx="1152128" cy="1224136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 dirty="0"/>
                <a:t>Data Node B</a:t>
              </a:r>
              <a:endParaRPr lang="ko-KR" altLang="en-US" sz="1200" dirty="0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123728" y="3128207"/>
              <a:ext cx="288032" cy="307639"/>
            </a:xfrm>
            <a:prstGeom prst="roundRect">
              <a:avLst>
                <a:gd name="adj" fmla="val 4069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2699792" y="3128207"/>
              <a:ext cx="288032" cy="307639"/>
            </a:xfrm>
            <a:prstGeom prst="roundRect">
              <a:avLst>
                <a:gd name="adj" fmla="val 4069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2123728" y="3579862"/>
              <a:ext cx="288032" cy="307639"/>
            </a:xfrm>
            <a:prstGeom prst="roundRect">
              <a:avLst>
                <a:gd name="adj" fmla="val 4069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42A61BC-982B-4E38-81C1-E9282268511A}"/>
              </a:ext>
            </a:extLst>
          </p:cNvPr>
          <p:cNvGrpSpPr/>
          <p:nvPr/>
        </p:nvGrpSpPr>
        <p:grpSpPr>
          <a:xfrm>
            <a:off x="971600" y="3200078"/>
            <a:ext cx="1152128" cy="1224136"/>
            <a:chOff x="1979712" y="3003798"/>
            <a:chExt cx="1152128" cy="1224136"/>
          </a:xfrm>
        </p:grpSpPr>
        <p:sp>
          <p:nvSpPr>
            <p:cNvPr id="25" name="모서리가 둥근 직사각형 18">
              <a:extLst>
                <a:ext uri="{FF2B5EF4-FFF2-40B4-BE49-F238E27FC236}">
                  <a16:creationId xmlns:a16="http://schemas.microsoft.com/office/drawing/2014/main" id="{E4DAA65D-0B5C-4320-8447-5DA2D58810D6}"/>
                </a:ext>
              </a:extLst>
            </p:cNvPr>
            <p:cNvSpPr/>
            <p:nvPr/>
          </p:nvSpPr>
          <p:spPr>
            <a:xfrm>
              <a:off x="1979712" y="3003798"/>
              <a:ext cx="1152128" cy="1224136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 dirty="0"/>
                <a:t>Data Node A </a:t>
              </a:r>
              <a:endParaRPr lang="ko-KR" altLang="en-US" sz="1200" dirty="0"/>
            </a:p>
          </p:txBody>
        </p:sp>
        <p:sp>
          <p:nvSpPr>
            <p:cNvPr id="31" name="모서리가 둥근 직사각형 34">
              <a:extLst>
                <a:ext uri="{FF2B5EF4-FFF2-40B4-BE49-F238E27FC236}">
                  <a16:creationId xmlns:a16="http://schemas.microsoft.com/office/drawing/2014/main" id="{51DB3436-FBC1-4FD0-92E8-9695BC0A8486}"/>
                </a:ext>
              </a:extLst>
            </p:cNvPr>
            <p:cNvSpPr/>
            <p:nvPr/>
          </p:nvSpPr>
          <p:spPr>
            <a:xfrm>
              <a:off x="2123728" y="3128207"/>
              <a:ext cx="288032" cy="307639"/>
            </a:xfrm>
            <a:prstGeom prst="roundRect">
              <a:avLst>
                <a:gd name="adj" fmla="val 4069"/>
              </a:avLst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  <p:sp>
          <p:nvSpPr>
            <p:cNvPr id="32" name="모서리가 둥근 직사각형 40">
              <a:extLst>
                <a:ext uri="{FF2B5EF4-FFF2-40B4-BE49-F238E27FC236}">
                  <a16:creationId xmlns:a16="http://schemas.microsoft.com/office/drawing/2014/main" id="{C7B91E22-A5E2-4089-B1B9-F12D8B89068B}"/>
                </a:ext>
              </a:extLst>
            </p:cNvPr>
            <p:cNvSpPr/>
            <p:nvPr/>
          </p:nvSpPr>
          <p:spPr>
            <a:xfrm>
              <a:off x="2699792" y="3128207"/>
              <a:ext cx="288032" cy="307639"/>
            </a:xfrm>
            <a:prstGeom prst="roundRect">
              <a:avLst>
                <a:gd name="adj" fmla="val 4069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  <p:sp>
          <p:nvSpPr>
            <p:cNvPr id="33" name="모서리가 둥근 직사각형 41">
              <a:extLst>
                <a:ext uri="{FF2B5EF4-FFF2-40B4-BE49-F238E27FC236}">
                  <a16:creationId xmlns:a16="http://schemas.microsoft.com/office/drawing/2014/main" id="{53076EB5-7891-4EAB-BC6C-19282E8464F1}"/>
                </a:ext>
              </a:extLst>
            </p:cNvPr>
            <p:cNvSpPr/>
            <p:nvPr/>
          </p:nvSpPr>
          <p:spPr>
            <a:xfrm>
              <a:off x="2123728" y="3579862"/>
              <a:ext cx="288032" cy="307639"/>
            </a:xfrm>
            <a:prstGeom prst="roundRect">
              <a:avLst>
                <a:gd name="adj" fmla="val 4069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46422BE-21F7-4565-A08C-0EE7FDE238E5}"/>
              </a:ext>
            </a:extLst>
          </p:cNvPr>
          <p:cNvGrpSpPr/>
          <p:nvPr/>
        </p:nvGrpSpPr>
        <p:grpSpPr>
          <a:xfrm>
            <a:off x="5336761" y="3200078"/>
            <a:ext cx="1152128" cy="1224136"/>
            <a:chOff x="1979712" y="3003798"/>
            <a:chExt cx="1152128" cy="1224136"/>
          </a:xfrm>
        </p:grpSpPr>
        <p:sp>
          <p:nvSpPr>
            <p:cNvPr id="46" name="모서리가 둥근 직사각형 18">
              <a:extLst>
                <a:ext uri="{FF2B5EF4-FFF2-40B4-BE49-F238E27FC236}">
                  <a16:creationId xmlns:a16="http://schemas.microsoft.com/office/drawing/2014/main" id="{51BD0C12-2C36-4B79-A248-884CB05DC550}"/>
                </a:ext>
              </a:extLst>
            </p:cNvPr>
            <p:cNvSpPr/>
            <p:nvPr/>
          </p:nvSpPr>
          <p:spPr>
            <a:xfrm>
              <a:off x="1979712" y="3003798"/>
              <a:ext cx="1152128" cy="1224136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 dirty="0"/>
                <a:t>Data Node C</a:t>
              </a:r>
              <a:endParaRPr lang="ko-KR" altLang="en-US" sz="1200" dirty="0"/>
            </a:p>
          </p:txBody>
        </p:sp>
        <p:sp>
          <p:nvSpPr>
            <p:cNvPr id="47" name="모서리가 둥근 직사각형 34">
              <a:extLst>
                <a:ext uri="{FF2B5EF4-FFF2-40B4-BE49-F238E27FC236}">
                  <a16:creationId xmlns:a16="http://schemas.microsoft.com/office/drawing/2014/main" id="{F143A0D7-943F-4882-8CC4-6F389CB53B57}"/>
                </a:ext>
              </a:extLst>
            </p:cNvPr>
            <p:cNvSpPr/>
            <p:nvPr/>
          </p:nvSpPr>
          <p:spPr>
            <a:xfrm>
              <a:off x="2123728" y="3128207"/>
              <a:ext cx="288032" cy="307639"/>
            </a:xfrm>
            <a:prstGeom prst="roundRect">
              <a:avLst>
                <a:gd name="adj" fmla="val 4069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8" name="모서리가 둥근 직사각형 40">
              <a:extLst>
                <a:ext uri="{FF2B5EF4-FFF2-40B4-BE49-F238E27FC236}">
                  <a16:creationId xmlns:a16="http://schemas.microsoft.com/office/drawing/2014/main" id="{9EE9E9B9-6D4F-459F-8B7C-1BFD98D1B823}"/>
                </a:ext>
              </a:extLst>
            </p:cNvPr>
            <p:cNvSpPr/>
            <p:nvPr/>
          </p:nvSpPr>
          <p:spPr>
            <a:xfrm>
              <a:off x="2699792" y="3128207"/>
              <a:ext cx="288032" cy="307639"/>
            </a:xfrm>
            <a:prstGeom prst="roundRect">
              <a:avLst>
                <a:gd name="adj" fmla="val 4069"/>
              </a:avLst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9" name="모서리가 둥근 직사각형 41">
              <a:extLst>
                <a:ext uri="{FF2B5EF4-FFF2-40B4-BE49-F238E27FC236}">
                  <a16:creationId xmlns:a16="http://schemas.microsoft.com/office/drawing/2014/main" id="{28F4D104-9CD4-49B4-9DD7-D5CA9188CE00}"/>
                </a:ext>
              </a:extLst>
            </p:cNvPr>
            <p:cNvSpPr/>
            <p:nvPr/>
          </p:nvSpPr>
          <p:spPr>
            <a:xfrm>
              <a:off x="2123728" y="3579862"/>
              <a:ext cx="288032" cy="307639"/>
            </a:xfrm>
            <a:prstGeom prst="roundRect">
              <a:avLst>
                <a:gd name="adj" fmla="val 4069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EB80419-83CC-4387-ABD1-C0B2EC659FE4}"/>
              </a:ext>
            </a:extLst>
          </p:cNvPr>
          <p:cNvGrpSpPr/>
          <p:nvPr/>
        </p:nvGrpSpPr>
        <p:grpSpPr>
          <a:xfrm>
            <a:off x="6668908" y="3200078"/>
            <a:ext cx="1152128" cy="1224136"/>
            <a:chOff x="1979712" y="3003798"/>
            <a:chExt cx="1152128" cy="1224136"/>
          </a:xfrm>
        </p:grpSpPr>
        <p:sp>
          <p:nvSpPr>
            <p:cNvPr id="52" name="모서리가 둥근 직사각형 18">
              <a:extLst>
                <a:ext uri="{FF2B5EF4-FFF2-40B4-BE49-F238E27FC236}">
                  <a16:creationId xmlns:a16="http://schemas.microsoft.com/office/drawing/2014/main" id="{4EABDA9D-921C-4A30-8C03-DDCB09DBF3CB}"/>
                </a:ext>
              </a:extLst>
            </p:cNvPr>
            <p:cNvSpPr/>
            <p:nvPr/>
          </p:nvSpPr>
          <p:spPr>
            <a:xfrm>
              <a:off x="1979712" y="3003798"/>
              <a:ext cx="1152128" cy="1224136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 dirty="0"/>
                <a:t>Data Node D</a:t>
              </a:r>
              <a:endParaRPr lang="ko-KR" altLang="en-US" sz="1200" dirty="0"/>
            </a:p>
          </p:txBody>
        </p:sp>
        <p:sp>
          <p:nvSpPr>
            <p:cNvPr id="54" name="모서리가 둥근 직사각형 40">
              <a:extLst>
                <a:ext uri="{FF2B5EF4-FFF2-40B4-BE49-F238E27FC236}">
                  <a16:creationId xmlns:a16="http://schemas.microsoft.com/office/drawing/2014/main" id="{08B10766-8517-475B-9870-2CFD1F30A555}"/>
                </a:ext>
              </a:extLst>
            </p:cNvPr>
            <p:cNvSpPr/>
            <p:nvPr/>
          </p:nvSpPr>
          <p:spPr>
            <a:xfrm>
              <a:off x="2699792" y="3128207"/>
              <a:ext cx="288032" cy="307639"/>
            </a:xfrm>
            <a:prstGeom prst="roundRect">
              <a:avLst>
                <a:gd name="adj" fmla="val 4069"/>
              </a:avLst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  <p:sp>
          <p:nvSpPr>
            <p:cNvPr id="55" name="모서리가 둥근 직사각형 41">
              <a:extLst>
                <a:ext uri="{FF2B5EF4-FFF2-40B4-BE49-F238E27FC236}">
                  <a16:creationId xmlns:a16="http://schemas.microsoft.com/office/drawing/2014/main" id="{0347983C-1715-469A-B171-8EB284A9B128}"/>
                </a:ext>
              </a:extLst>
            </p:cNvPr>
            <p:cNvSpPr/>
            <p:nvPr/>
          </p:nvSpPr>
          <p:spPr>
            <a:xfrm>
              <a:off x="2123728" y="3579862"/>
              <a:ext cx="288032" cy="307639"/>
            </a:xfrm>
            <a:prstGeom prst="roundRect">
              <a:avLst>
                <a:gd name="adj" fmla="val 4069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</p:grpSp>
      <p:sp>
        <p:nvSpPr>
          <p:cNvPr id="57" name="모서리가 둥근 직사각형 18">
            <a:extLst>
              <a:ext uri="{FF2B5EF4-FFF2-40B4-BE49-F238E27FC236}">
                <a16:creationId xmlns:a16="http://schemas.microsoft.com/office/drawing/2014/main" id="{37FF3A74-AA80-46B4-88CF-B271893BBCCF}"/>
              </a:ext>
            </a:extLst>
          </p:cNvPr>
          <p:cNvSpPr/>
          <p:nvPr/>
        </p:nvSpPr>
        <p:spPr>
          <a:xfrm>
            <a:off x="2411760" y="2443171"/>
            <a:ext cx="1080120" cy="560627"/>
          </a:xfrm>
          <a:prstGeom prst="roundRect">
            <a:avLst>
              <a:gd name="adj" fmla="val 40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 dirty="0"/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AFDB73E2-CC56-46A7-9786-4FCFACA81201}"/>
              </a:ext>
            </a:extLst>
          </p:cNvPr>
          <p:cNvGrpSpPr/>
          <p:nvPr/>
        </p:nvGrpSpPr>
        <p:grpSpPr>
          <a:xfrm>
            <a:off x="4644008" y="771550"/>
            <a:ext cx="2623400" cy="1735909"/>
            <a:chOff x="4932040" y="915566"/>
            <a:chExt cx="2623400" cy="1780457"/>
          </a:xfrm>
        </p:grpSpPr>
        <p:sp>
          <p:nvSpPr>
            <p:cNvPr id="58" name="모서리가 둥근 직사각형 18">
              <a:extLst>
                <a:ext uri="{FF2B5EF4-FFF2-40B4-BE49-F238E27FC236}">
                  <a16:creationId xmlns:a16="http://schemas.microsoft.com/office/drawing/2014/main" id="{271773C0-B6D3-4AF9-B241-96B25F3262A1}"/>
                </a:ext>
              </a:extLst>
            </p:cNvPr>
            <p:cNvSpPr/>
            <p:nvPr/>
          </p:nvSpPr>
          <p:spPr>
            <a:xfrm>
              <a:off x="4932040" y="915566"/>
              <a:ext cx="2623400" cy="1780457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/>
                <a:t>Name Node</a:t>
              </a:r>
              <a:endParaRPr lang="ko-KR" altLang="en-US" sz="1400" dirty="0"/>
            </a:p>
          </p:txBody>
        </p:sp>
        <p:sp>
          <p:nvSpPr>
            <p:cNvPr id="59" name="모서리가 둥근 직사각형 18">
              <a:extLst>
                <a:ext uri="{FF2B5EF4-FFF2-40B4-BE49-F238E27FC236}">
                  <a16:creationId xmlns:a16="http://schemas.microsoft.com/office/drawing/2014/main" id="{A28EA0BC-59F6-4F72-BD0E-9F3B07D97837}"/>
                </a:ext>
              </a:extLst>
            </p:cNvPr>
            <p:cNvSpPr/>
            <p:nvPr/>
          </p:nvSpPr>
          <p:spPr>
            <a:xfrm>
              <a:off x="5066460" y="1256000"/>
              <a:ext cx="2344964" cy="1328664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/>
                <a:t>Meta Data</a:t>
              </a:r>
            </a:p>
            <a:p>
              <a:endParaRPr lang="en-US" altLang="ko-KR" sz="1200"/>
            </a:p>
            <a:p>
              <a:r>
                <a:rPr lang="en-US" altLang="ko-KR" sz="1200"/>
                <a:t>Name = /home/supsup/data1</a:t>
              </a:r>
            </a:p>
            <a:p>
              <a:r>
                <a:rPr lang="en-US" altLang="ko-KR" sz="1200"/>
                <a:t>BLK A = DN 1, DN 4</a:t>
              </a:r>
            </a:p>
            <a:p>
              <a:r>
                <a:rPr lang="en-US" altLang="ko-KR" sz="1200"/>
                <a:t>Name = /home/supsup/data2</a:t>
              </a:r>
            </a:p>
            <a:p>
              <a:r>
                <a:rPr lang="en-US" altLang="ko-KR" sz="1200"/>
                <a:t>BLK B = DN 3, DN 4</a:t>
              </a:r>
              <a:endParaRPr lang="ko-KR" altLang="en-US" sz="1200" dirty="0"/>
            </a:p>
          </p:txBody>
        </p:sp>
      </p:grpSp>
      <p:sp>
        <p:nvSpPr>
          <p:cNvPr id="60" name="모서리가 둥근 직사각형 18">
            <a:extLst>
              <a:ext uri="{FF2B5EF4-FFF2-40B4-BE49-F238E27FC236}">
                <a16:creationId xmlns:a16="http://schemas.microsoft.com/office/drawing/2014/main" id="{A8E62340-5B58-47AF-ABFF-AE5D42F73FD2}"/>
              </a:ext>
            </a:extLst>
          </p:cNvPr>
          <p:cNvSpPr/>
          <p:nvPr/>
        </p:nvSpPr>
        <p:spPr>
          <a:xfrm>
            <a:off x="1331640" y="1219035"/>
            <a:ext cx="1080120" cy="560627"/>
          </a:xfrm>
          <a:prstGeom prst="roundRect">
            <a:avLst>
              <a:gd name="adj" fmla="val 40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6485563-F321-4DD1-B7CE-81A35D2E3FE5}"/>
              </a:ext>
            </a:extLst>
          </p:cNvPr>
          <p:cNvCxnSpPr>
            <a:cxnSpLocks/>
          </p:cNvCxnSpPr>
          <p:nvPr/>
        </p:nvCxnSpPr>
        <p:spPr>
          <a:xfrm flipH="1">
            <a:off x="1475656" y="1779662"/>
            <a:ext cx="324036" cy="1420416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0421B65-D171-4EE8-A7C1-6F9B1A4DE11C}"/>
              </a:ext>
            </a:extLst>
          </p:cNvPr>
          <p:cNvCxnSpPr>
            <a:cxnSpLocks/>
          </p:cNvCxnSpPr>
          <p:nvPr/>
        </p:nvCxnSpPr>
        <p:spPr>
          <a:xfrm flipV="1">
            <a:off x="3491880" y="1703794"/>
            <a:ext cx="1152128" cy="1083980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3335125" y="1203598"/>
            <a:ext cx="288032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1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41F245C1-92AD-4CF7-8116-948BE87AA5B6}"/>
              </a:ext>
            </a:extLst>
          </p:cNvPr>
          <p:cNvSpPr/>
          <p:nvPr/>
        </p:nvSpPr>
        <p:spPr>
          <a:xfrm>
            <a:off x="1823340" y="2355726"/>
            <a:ext cx="288032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4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7110AE48-F3F2-439B-ADE3-190898A23765}"/>
              </a:ext>
            </a:extLst>
          </p:cNvPr>
          <p:cNvSpPr/>
          <p:nvPr/>
        </p:nvSpPr>
        <p:spPr>
          <a:xfrm>
            <a:off x="1343996" y="2355726"/>
            <a:ext cx="288032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3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6B28761E-A6ED-418A-9384-3AEDDF0E8035}"/>
              </a:ext>
            </a:extLst>
          </p:cNvPr>
          <p:cNvCxnSpPr>
            <a:cxnSpLocks/>
          </p:cNvCxnSpPr>
          <p:nvPr/>
        </p:nvCxnSpPr>
        <p:spPr>
          <a:xfrm>
            <a:off x="2411760" y="1423482"/>
            <a:ext cx="2232248" cy="140156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타원 156">
            <a:extLst>
              <a:ext uri="{FF2B5EF4-FFF2-40B4-BE49-F238E27FC236}">
                <a16:creationId xmlns:a16="http://schemas.microsoft.com/office/drawing/2014/main" id="{E2D3238C-CC38-4EA9-848F-B8073443BA43}"/>
              </a:ext>
            </a:extLst>
          </p:cNvPr>
          <p:cNvSpPr/>
          <p:nvPr/>
        </p:nvSpPr>
        <p:spPr>
          <a:xfrm>
            <a:off x="3779912" y="1888738"/>
            <a:ext cx="288032" cy="28803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/>
                </a:solidFill>
              </a:rPr>
              <a:t>1</a:t>
            </a:r>
            <a:endParaRPr lang="ko-KR" altLang="en-US" sz="1600">
              <a:solidFill>
                <a:schemeClr val="tx2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134F2EDF-DF55-410C-B63E-254D82DF66FB}"/>
              </a:ext>
            </a:extLst>
          </p:cNvPr>
          <p:cNvSpPr/>
          <p:nvPr/>
        </p:nvSpPr>
        <p:spPr>
          <a:xfrm>
            <a:off x="4061766" y="2176770"/>
            <a:ext cx="288032" cy="28803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/>
                </a:solidFill>
              </a:rPr>
              <a:t>2</a:t>
            </a:r>
            <a:endParaRPr lang="ko-KR" altLang="en-US" sz="1600">
              <a:solidFill>
                <a:schemeClr val="tx2"/>
              </a:solidFill>
            </a:endParaRPr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365E04FF-332D-448A-AE7C-B0C7F5BB229E}"/>
              </a:ext>
            </a:extLst>
          </p:cNvPr>
          <p:cNvGrpSpPr/>
          <p:nvPr/>
        </p:nvGrpSpPr>
        <p:grpSpPr>
          <a:xfrm>
            <a:off x="3923928" y="4011910"/>
            <a:ext cx="828091" cy="571462"/>
            <a:chOff x="4499992" y="4569920"/>
            <a:chExt cx="1045170" cy="571462"/>
          </a:xfrm>
        </p:grpSpPr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id="{3353C20F-317C-4897-9D26-E51FDE4CD3C6}"/>
                </a:ext>
              </a:extLst>
            </p:cNvPr>
            <p:cNvCxnSpPr>
              <a:cxnSpLocks/>
              <a:endCxn id="166" idx="1"/>
            </p:cNvCxnSpPr>
            <p:nvPr/>
          </p:nvCxnSpPr>
          <p:spPr>
            <a:xfrm>
              <a:off x="4499992" y="4723809"/>
              <a:ext cx="432048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569DF29-EBD8-4606-BED5-287D91FB85A1}"/>
                </a:ext>
              </a:extLst>
            </p:cNvPr>
            <p:cNvSpPr txBox="1"/>
            <p:nvPr/>
          </p:nvSpPr>
          <p:spPr>
            <a:xfrm>
              <a:off x="4932040" y="4569920"/>
              <a:ext cx="584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Read</a:t>
              </a:r>
              <a:endParaRPr lang="ko-KR" altLang="en-US" sz="1400" dirty="0"/>
            </a:p>
          </p:txBody>
        </p:sp>
        <p:cxnSp>
          <p:nvCxnSpPr>
            <p:cNvPr id="168" name="직선 화살표 연결선 167">
              <a:extLst>
                <a:ext uri="{FF2B5EF4-FFF2-40B4-BE49-F238E27FC236}">
                  <a16:creationId xmlns:a16="http://schemas.microsoft.com/office/drawing/2014/main" id="{E3342519-5CCB-40AA-81C2-C390DDF48A81}"/>
                </a:ext>
              </a:extLst>
            </p:cNvPr>
            <p:cNvCxnSpPr>
              <a:cxnSpLocks/>
              <a:endCxn id="169" idx="1"/>
            </p:cNvCxnSpPr>
            <p:nvPr/>
          </p:nvCxnSpPr>
          <p:spPr>
            <a:xfrm>
              <a:off x="4499992" y="4987494"/>
              <a:ext cx="422756" cy="0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2411D7-2EB1-421A-9BE1-7CBC71A2054A}"/>
                </a:ext>
              </a:extLst>
            </p:cNvPr>
            <p:cNvSpPr txBox="1"/>
            <p:nvPr/>
          </p:nvSpPr>
          <p:spPr>
            <a:xfrm>
              <a:off x="4922748" y="4833605"/>
              <a:ext cx="6224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Write</a:t>
              </a:r>
              <a:endParaRPr lang="ko-KR" altLang="en-US" sz="1400" dirty="0"/>
            </a:p>
          </p:txBody>
        </p:sp>
      </p:grp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B28761E-A6ED-418A-9384-3AEDDF0E8035}"/>
              </a:ext>
            </a:extLst>
          </p:cNvPr>
          <p:cNvCxnSpPr>
            <a:cxnSpLocks/>
          </p:cNvCxnSpPr>
          <p:nvPr/>
        </p:nvCxnSpPr>
        <p:spPr>
          <a:xfrm>
            <a:off x="2411760" y="1563638"/>
            <a:ext cx="2232248" cy="140156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41F245C1-92AD-4CF7-8116-948BE87AA5B6}"/>
              </a:ext>
            </a:extLst>
          </p:cNvPr>
          <p:cNvSpPr/>
          <p:nvPr/>
        </p:nvSpPr>
        <p:spPr>
          <a:xfrm>
            <a:off x="3247278" y="1633713"/>
            <a:ext cx="288032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rgbClr val="C00000"/>
                </a:solidFill>
              </a:rPr>
              <a:t>2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388988" y="3776675"/>
            <a:ext cx="288032" cy="307639"/>
          </a:xfrm>
          <a:prstGeom prst="roundRect">
            <a:avLst>
              <a:gd name="adj" fmla="val 4069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4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6485563-F321-4DD1-B7CE-81A35D2E3FE5}"/>
              </a:ext>
            </a:extLst>
          </p:cNvPr>
          <p:cNvCxnSpPr>
            <a:cxnSpLocks/>
          </p:cNvCxnSpPr>
          <p:nvPr/>
        </p:nvCxnSpPr>
        <p:spPr>
          <a:xfrm flipH="1">
            <a:off x="1655676" y="1779662"/>
            <a:ext cx="324036" cy="1420416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6485563-F321-4DD1-B7CE-81A35D2E3FE5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1779662"/>
            <a:ext cx="4041125" cy="1420416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6485563-F321-4DD1-B7CE-81A35D2E3FE5}"/>
              </a:ext>
            </a:extLst>
          </p:cNvPr>
          <p:cNvCxnSpPr>
            <a:cxnSpLocks/>
          </p:cNvCxnSpPr>
          <p:nvPr/>
        </p:nvCxnSpPr>
        <p:spPr>
          <a:xfrm flipH="1" flipV="1">
            <a:off x="1971035" y="1779662"/>
            <a:ext cx="4041125" cy="1420416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7110AE48-F3F2-439B-ADE3-190898A23765}"/>
              </a:ext>
            </a:extLst>
          </p:cNvPr>
          <p:cNvSpPr/>
          <p:nvPr/>
        </p:nvSpPr>
        <p:spPr>
          <a:xfrm>
            <a:off x="2123728" y="1995686"/>
            <a:ext cx="288032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3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41F245C1-92AD-4CF7-8116-948BE87AA5B6}"/>
              </a:ext>
            </a:extLst>
          </p:cNvPr>
          <p:cNvSpPr/>
          <p:nvPr/>
        </p:nvSpPr>
        <p:spPr>
          <a:xfrm>
            <a:off x="2555776" y="1745588"/>
            <a:ext cx="288032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4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10421B65-D171-4EE8-A7C1-6F9B1A4DE11C}"/>
              </a:ext>
            </a:extLst>
          </p:cNvPr>
          <p:cNvCxnSpPr>
            <a:cxnSpLocks/>
          </p:cNvCxnSpPr>
          <p:nvPr/>
        </p:nvCxnSpPr>
        <p:spPr>
          <a:xfrm flipV="1">
            <a:off x="3491880" y="1545449"/>
            <a:ext cx="1152128" cy="108398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0421B65-D171-4EE8-A7C1-6F9B1A4DE11C}"/>
              </a:ext>
            </a:extLst>
          </p:cNvPr>
          <p:cNvCxnSpPr>
            <a:cxnSpLocks/>
          </p:cNvCxnSpPr>
          <p:nvPr/>
        </p:nvCxnSpPr>
        <p:spPr>
          <a:xfrm flipH="1">
            <a:off x="2771800" y="3003798"/>
            <a:ext cx="78571" cy="19628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0421B65-D171-4EE8-A7C1-6F9B1A4DE11C}"/>
              </a:ext>
            </a:extLst>
          </p:cNvPr>
          <p:cNvCxnSpPr>
            <a:cxnSpLocks/>
          </p:cNvCxnSpPr>
          <p:nvPr/>
        </p:nvCxnSpPr>
        <p:spPr>
          <a:xfrm flipH="1">
            <a:off x="2981261" y="3003798"/>
            <a:ext cx="78571" cy="196280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059A2C3A-01C4-4EEC-B6C8-A026A244E886}"/>
              </a:ext>
            </a:extLst>
          </p:cNvPr>
          <p:cNvSpPr/>
          <p:nvPr/>
        </p:nvSpPr>
        <p:spPr>
          <a:xfrm>
            <a:off x="2471068" y="2931790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/>
                </a:solidFill>
              </a:rPr>
              <a:t>3</a:t>
            </a:r>
            <a:endParaRPr lang="ko-KR" altLang="en-US" sz="1600">
              <a:solidFill>
                <a:schemeClr val="tx2"/>
              </a:solidFill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059A2C3A-01C4-4EEC-B6C8-A026A244E886}"/>
              </a:ext>
            </a:extLst>
          </p:cNvPr>
          <p:cNvSpPr/>
          <p:nvPr/>
        </p:nvSpPr>
        <p:spPr>
          <a:xfrm>
            <a:off x="3072532" y="300379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2"/>
                </a:solidFill>
              </a:rPr>
              <a:t>8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10421B65-D171-4EE8-A7C1-6F9B1A4DE11C}"/>
              </a:ext>
            </a:extLst>
          </p:cNvPr>
          <p:cNvCxnSpPr>
            <a:cxnSpLocks/>
          </p:cNvCxnSpPr>
          <p:nvPr/>
        </p:nvCxnSpPr>
        <p:spPr>
          <a:xfrm>
            <a:off x="3449313" y="3651870"/>
            <a:ext cx="1887448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>
            <a:extLst>
              <a:ext uri="{FF2B5EF4-FFF2-40B4-BE49-F238E27FC236}">
                <a16:creationId xmlns:a16="http://schemas.microsoft.com/office/drawing/2014/main" id="{059A2C3A-01C4-4EEC-B6C8-A026A244E886}"/>
              </a:ext>
            </a:extLst>
          </p:cNvPr>
          <p:cNvSpPr/>
          <p:nvPr/>
        </p:nvSpPr>
        <p:spPr>
          <a:xfrm>
            <a:off x="4184633" y="3651870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2"/>
                </a:solidFill>
              </a:rPr>
              <a:t>4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10421B65-D171-4EE8-A7C1-6F9B1A4DE11C}"/>
              </a:ext>
            </a:extLst>
          </p:cNvPr>
          <p:cNvCxnSpPr>
            <a:cxnSpLocks/>
          </p:cNvCxnSpPr>
          <p:nvPr/>
        </p:nvCxnSpPr>
        <p:spPr>
          <a:xfrm>
            <a:off x="3449313" y="3507854"/>
            <a:ext cx="1887448" cy="0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id="{059A2C3A-01C4-4EEC-B6C8-A026A244E886}"/>
              </a:ext>
            </a:extLst>
          </p:cNvPr>
          <p:cNvSpPr/>
          <p:nvPr/>
        </p:nvSpPr>
        <p:spPr>
          <a:xfrm>
            <a:off x="4184633" y="3219822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2"/>
                </a:solidFill>
              </a:rPr>
              <a:t>7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572565" y="4568229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Replication : 3</a:t>
            </a:r>
            <a:endParaRPr lang="ko-KR" altLang="en-US" sz="14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0421B65-D171-4EE8-A7C1-6F9B1A4DE11C}"/>
              </a:ext>
            </a:extLst>
          </p:cNvPr>
          <p:cNvCxnSpPr>
            <a:cxnSpLocks/>
          </p:cNvCxnSpPr>
          <p:nvPr/>
        </p:nvCxnSpPr>
        <p:spPr>
          <a:xfrm>
            <a:off x="6488889" y="3651870"/>
            <a:ext cx="180019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0421B65-D171-4EE8-A7C1-6F9B1A4DE11C}"/>
              </a:ext>
            </a:extLst>
          </p:cNvPr>
          <p:cNvCxnSpPr>
            <a:cxnSpLocks/>
          </p:cNvCxnSpPr>
          <p:nvPr/>
        </p:nvCxnSpPr>
        <p:spPr>
          <a:xfrm>
            <a:off x="6488889" y="3507854"/>
            <a:ext cx="180019" cy="0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059A2C3A-01C4-4EEC-B6C8-A026A244E886}"/>
              </a:ext>
            </a:extLst>
          </p:cNvPr>
          <p:cNvSpPr/>
          <p:nvPr/>
        </p:nvSpPr>
        <p:spPr>
          <a:xfrm>
            <a:off x="6434882" y="372387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2"/>
                </a:solidFill>
              </a:rPr>
              <a:t>5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059A2C3A-01C4-4EEC-B6C8-A026A244E886}"/>
              </a:ext>
            </a:extLst>
          </p:cNvPr>
          <p:cNvSpPr/>
          <p:nvPr/>
        </p:nvSpPr>
        <p:spPr>
          <a:xfrm>
            <a:off x="6434882" y="3180471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2"/>
                </a:solidFill>
              </a:rPr>
              <a:t>6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371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YARN Architecture</a:t>
            </a:r>
            <a:endParaRPr lang="ko-KR" altLang="en-US" dirty="0"/>
          </a:p>
        </p:txBody>
      </p:sp>
      <p:sp>
        <p:nvSpPr>
          <p:cNvPr id="4" name="모서리가 둥근 직사각형 18">
            <a:extLst>
              <a:ext uri="{FF2B5EF4-FFF2-40B4-BE49-F238E27FC236}">
                <a16:creationId xmlns:a16="http://schemas.microsoft.com/office/drawing/2014/main" id="{90910971-3F87-488C-9CD0-4E04E8DEA3B0}"/>
              </a:ext>
            </a:extLst>
          </p:cNvPr>
          <p:cNvSpPr/>
          <p:nvPr/>
        </p:nvSpPr>
        <p:spPr>
          <a:xfrm>
            <a:off x="5148062" y="843558"/>
            <a:ext cx="2448274" cy="1258374"/>
          </a:xfrm>
          <a:prstGeom prst="roundRect">
            <a:avLst>
              <a:gd name="adj" fmla="val 48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Node</a:t>
            </a:r>
            <a:endParaRPr lang="ko-KR" altLang="en-US" sz="1400" dirty="0"/>
          </a:p>
        </p:txBody>
      </p:sp>
      <p:sp>
        <p:nvSpPr>
          <p:cNvPr id="6" name="모서리가 둥근 직사각형 18">
            <a:extLst>
              <a:ext uri="{FF2B5EF4-FFF2-40B4-BE49-F238E27FC236}">
                <a16:creationId xmlns:a16="http://schemas.microsoft.com/office/drawing/2014/main" id="{F5302ADF-D203-4131-A3B2-4F84C5314C62}"/>
              </a:ext>
            </a:extLst>
          </p:cNvPr>
          <p:cNvSpPr/>
          <p:nvPr/>
        </p:nvSpPr>
        <p:spPr>
          <a:xfrm>
            <a:off x="5254831" y="1177176"/>
            <a:ext cx="2234738" cy="818510"/>
          </a:xfrm>
          <a:prstGeom prst="roundRect">
            <a:avLst>
              <a:gd name="adj" fmla="val 99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Resource Manager</a:t>
            </a:r>
            <a:endParaRPr lang="ko-KR" altLang="en-US" sz="14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006BDA6-9444-4FFD-B5BD-EED6E274CFFA}"/>
              </a:ext>
            </a:extLst>
          </p:cNvPr>
          <p:cNvSpPr/>
          <p:nvPr/>
        </p:nvSpPr>
        <p:spPr>
          <a:xfrm>
            <a:off x="3641078" y="1298636"/>
            <a:ext cx="93092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sp>
        <p:nvSpPr>
          <p:cNvPr id="25" name="모서리가 둥근 직사각형 18">
            <a:extLst>
              <a:ext uri="{FF2B5EF4-FFF2-40B4-BE49-F238E27FC236}">
                <a16:creationId xmlns:a16="http://schemas.microsoft.com/office/drawing/2014/main" id="{6AEE18CE-E129-4D51-AA94-179034642DC8}"/>
              </a:ext>
            </a:extLst>
          </p:cNvPr>
          <p:cNvSpPr/>
          <p:nvPr/>
        </p:nvSpPr>
        <p:spPr>
          <a:xfrm>
            <a:off x="5740640" y="2499742"/>
            <a:ext cx="1855696" cy="2088232"/>
          </a:xfrm>
          <a:prstGeom prst="roundRect">
            <a:avLst>
              <a:gd name="adj" fmla="val 40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Node</a:t>
            </a:r>
            <a:endParaRPr lang="ko-KR" altLang="en-US" sz="1400" dirty="0"/>
          </a:p>
        </p:txBody>
      </p:sp>
      <p:sp>
        <p:nvSpPr>
          <p:cNvPr id="26" name="모서리가 둥근 직사각형 18">
            <a:extLst>
              <a:ext uri="{FF2B5EF4-FFF2-40B4-BE49-F238E27FC236}">
                <a16:creationId xmlns:a16="http://schemas.microsoft.com/office/drawing/2014/main" id="{D48DB822-70CE-4692-84EA-0B6DB2416FCB}"/>
              </a:ext>
            </a:extLst>
          </p:cNvPr>
          <p:cNvSpPr/>
          <p:nvPr/>
        </p:nvSpPr>
        <p:spPr>
          <a:xfrm>
            <a:off x="5868144" y="2614870"/>
            <a:ext cx="1584176" cy="400214"/>
          </a:xfrm>
          <a:prstGeom prst="roundRect">
            <a:avLst>
              <a:gd name="adj" fmla="val 146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Node Manager</a:t>
            </a:r>
            <a:endParaRPr lang="ko-KR" altLang="en-US" sz="1400" dirty="0"/>
          </a:p>
        </p:txBody>
      </p:sp>
      <p:sp>
        <p:nvSpPr>
          <p:cNvPr id="35" name="모서리가 둥근 직사각형 18">
            <a:extLst>
              <a:ext uri="{FF2B5EF4-FFF2-40B4-BE49-F238E27FC236}">
                <a16:creationId xmlns:a16="http://schemas.microsoft.com/office/drawing/2014/main" id="{C82D4484-29CF-4C5C-94F6-3E611E578082}"/>
              </a:ext>
            </a:extLst>
          </p:cNvPr>
          <p:cNvSpPr/>
          <p:nvPr/>
        </p:nvSpPr>
        <p:spPr>
          <a:xfrm>
            <a:off x="3678461" y="2499742"/>
            <a:ext cx="1855696" cy="2088232"/>
          </a:xfrm>
          <a:prstGeom prst="roundRect">
            <a:avLst>
              <a:gd name="adj" fmla="val 40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Node</a:t>
            </a:r>
            <a:endParaRPr lang="ko-KR" altLang="en-US" sz="1400" dirty="0"/>
          </a:p>
        </p:txBody>
      </p:sp>
      <p:sp>
        <p:nvSpPr>
          <p:cNvPr id="36" name="모서리가 둥근 직사각형 18">
            <a:extLst>
              <a:ext uri="{FF2B5EF4-FFF2-40B4-BE49-F238E27FC236}">
                <a16:creationId xmlns:a16="http://schemas.microsoft.com/office/drawing/2014/main" id="{49DD9DEF-515F-4613-B0A2-804648D3051B}"/>
              </a:ext>
            </a:extLst>
          </p:cNvPr>
          <p:cNvSpPr/>
          <p:nvPr/>
        </p:nvSpPr>
        <p:spPr>
          <a:xfrm>
            <a:off x="3805965" y="2614870"/>
            <a:ext cx="1584176" cy="400214"/>
          </a:xfrm>
          <a:prstGeom prst="roundRect">
            <a:avLst>
              <a:gd name="adj" fmla="val 167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Node Manager</a:t>
            </a:r>
            <a:endParaRPr lang="ko-KR" altLang="en-US" sz="1400" dirty="0"/>
          </a:p>
        </p:txBody>
      </p:sp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8BCD1206-46E7-48C1-8D0E-79201C2239CB}"/>
              </a:ext>
            </a:extLst>
          </p:cNvPr>
          <p:cNvSpPr/>
          <p:nvPr/>
        </p:nvSpPr>
        <p:spPr>
          <a:xfrm>
            <a:off x="1619672" y="2499742"/>
            <a:ext cx="1855696" cy="2088232"/>
          </a:xfrm>
          <a:prstGeom prst="roundRect">
            <a:avLst>
              <a:gd name="adj" fmla="val 40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Node</a:t>
            </a:r>
            <a:endParaRPr lang="ko-KR" altLang="en-US" sz="1400" dirty="0"/>
          </a:p>
        </p:txBody>
      </p:sp>
      <p:sp>
        <p:nvSpPr>
          <p:cNvPr id="41" name="모서리가 둥근 직사각형 18">
            <a:extLst>
              <a:ext uri="{FF2B5EF4-FFF2-40B4-BE49-F238E27FC236}">
                <a16:creationId xmlns:a16="http://schemas.microsoft.com/office/drawing/2014/main" id="{8385447B-8931-4CDC-A0D2-091BF7CB022F}"/>
              </a:ext>
            </a:extLst>
          </p:cNvPr>
          <p:cNvSpPr/>
          <p:nvPr/>
        </p:nvSpPr>
        <p:spPr>
          <a:xfrm>
            <a:off x="1747176" y="2614870"/>
            <a:ext cx="1584176" cy="400214"/>
          </a:xfrm>
          <a:prstGeom prst="roundRect">
            <a:avLst>
              <a:gd name="adj" fmla="val 125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Node Manager</a:t>
            </a:r>
            <a:endParaRPr lang="ko-KR" altLang="en-US" sz="1400" dirty="0"/>
          </a:p>
        </p:txBody>
      </p:sp>
      <p:sp>
        <p:nvSpPr>
          <p:cNvPr id="71" name="모서리가 둥근 직사각형 18">
            <a:extLst>
              <a:ext uri="{FF2B5EF4-FFF2-40B4-BE49-F238E27FC236}">
                <a16:creationId xmlns:a16="http://schemas.microsoft.com/office/drawing/2014/main" id="{8385447B-8931-4CDC-A0D2-091BF7CB022F}"/>
              </a:ext>
            </a:extLst>
          </p:cNvPr>
          <p:cNvSpPr/>
          <p:nvPr/>
        </p:nvSpPr>
        <p:spPr>
          <a:xfrm>
            <a:off x="1871700" y="3219822"/>
            <a:ext cx="1335128" cy="432048"/>
          </a:xfrm>
          <a:prstGeom prst="roundRect">
            <a:avLst>
              <a:gd name="adj" fmla="val 12531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Container –</a:t>
            </a:r>
          </a:p>
          <a:p>
            <a:pPr algn="ctr"/>
            <a:r>
              <a:rPr lang="en-US" altLang="ko-KR" sz="1100" dirty="0"/>
              <a:t>App A</a:t>
            </a:r>
            <a:endParaRPr lang="ko-KR" altLang="en-US" sz="1100" dirty="0"/>
          </a:p>
        </p:txBody>
      </p:sp>
      <p:sp>
        <p:nvSpPr>
          <p:cNvPr id="58" name="모서리가 둥근 직사각형 18">
            <a:extLst>
              <a:ext uri="{FF2B5EF4-FFF2-40B4-BE49-F238E27FC236}">
                <a16:creationId xmlns:a16="http://schemas.microsoft.com/office/drawing/2014/main" id="{D48DB822-70CE-4692-84EA-0B6DB2416FCB}"/>
              </a:ext>
            </a:extLst>
          </p:cNvPr>
          <p:cNvSpPr/>
          <p:nvPr/>
        </p:nvSpPr>
        <p:spPr>
          <a:xfrm>
            <a:off x="6372198" y="1523464"/>
            <a:ext cx="1008111" cy="400214"/>
          </a:xfrm>
          <a:prstGeom prst="roundRect">
            <a:avLst>
              <a:gd name="adj" fmla="val 146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Application Manager</a:t>
            </a:r>
            <a:endParaRPr lang="ko-KR" altLang="en-US" sz="1200" dirty="0"/>
          </a:p>
        </p:txBody>
      </p:sp>
      <p:sp>
        <p:nvSpPr>
          <p:cNvPr id="70" name="모서리가 둥근 직사각형 18">
            <a:extLst>
              <a:ext uri="{FF2B5EF4-FFF2-40B4-BE49-F238E27FC236}">
                <a16:creationId xmlns:a16="http://schemas.microsoft.com/office/drawing/2014/main" id="{D48DB822-70CE-4692-84EA-0B6DB2416FCB}"/>
              </a:ext>
            </a:extLst>
          </p:cNvPr>
          <p:cNvSpPr/>
          <p:nvPr/>
        </p:nvSpPr>
        <p:spPr>
          <a:xfrm>
            <a:off x="5364089" y="1523464"/>
            <a:ext cx="1008111" cy="400214"/>
          </a:xfrm>
          <a:prstGeom prst="roundRect">
            <a:avLst>
              <a:gd name="adj" fmla="val 146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Scheduler</a:t>
            </a:r>
            <a:endParaRPr lang="ko-KR" altLang="en-US" sz="12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3CD95EA-9302-411A-9FCB-C8FDCBFA495D}"/>
              </a:ext>
            </a:extLst>
          </p:cNvPr>
          <p:cNvCxnSpPr>
            <a:cxnSpLocks/>
          </p:cNvCxnSpPr>
          <p:nvPr/>
        </p:nvCxnSpPr>
        <p:spPr>
          <a:xfrm flipV="1">
            <a:off x="2539264" y="1995686"/>
            <a:ext cx="3839420" cy="61918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9100779-8D7F-447C-B48B-26391BE18849}"/>
              </a:ext>
            </a:extLst>
          </p:cNvPr>
          <p:cNvCxnSpPr>
            <a:cxnSpLocks/>
          </p:cNvCxnSpPr>
          <p:nvPr/>
        </p:nvCxnSpPr>
        <p:spPr>
          <a:xfrm flipV="1">
            <a:off x="4598053" y="1995686"/>
            <a:ext cx="1780631" cy="61918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933F28B-AC51-417E-BC5B-2AD39C7EFC81}"/>
              </a:ext>
            </a:extLst>
          </p:cNvPr>
          <p:cNvCxnSpPr>
            <a:cxnSpLocks/>
          </p:cNvCxnSpPr>
          <p:nvPr/>
        </p:nvCxnSpPr>
        <p:spPr>
          <a:xfrm flipH="1" flipV="1">
            <a:off x="6378684" y="1995686"/>
            <a:ext cx="281548" cy="61918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AA93637-C65C-4B5A-8B53-8E544BBE6A7F}"/>
              </a:ext>
            </a:extLst>
          </p:cNvPr>
          <p:cNvCxnSpPr>
            <a:cxnSpLocks/>
            <a:stCxn id="71" idx="3"/>
            <a:endCxn id="76" idx="1"/>
          </p:cNvCxnSpPr>
          <p:nvPr/>
        </p:nvCxnSpPr>
        <p:spPr>
          <a:xfrm>
            <a:off x="3206828" y="3435846"/>
            <a:ext cx="731917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A100D49-C29F-4AB6-B28A-334EF96F16AF}"/>
              </a:ext>
            </a:extLst>
          </p:cNvPr>
          <p:cNvCxnSpPr>
            <a:cxnSpLocks/>
            <a:stCxn id="74" idx="3"/>
            <a:endCxn id="76" idx="1"/>
          </p:cNvCxnSpPr>
          <p:nvPr/>
        </p:nvCxnSpPr>
        <p:spPr>
          <a:xfrm flipV="1">
            <a:off x="3206828" y="3435846"/>
            <a:ext cx="731917" cy="54006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DEC1018-A708-4DC7-B2AD-00ABDB42B1D6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5273873" y="3975906"/>
            <a:ext cx="718795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95CA74B-6E12-4088-BBAC-31A825D66510}"/>
              </a:ext>
            </a:extLst>
          </p:cNvPr>
          <p:cNvCxnSpPr>
            <a:cxnSpLocks/>
            <a:stCxn id="79" idx="1"/>
          </p:cNvCxnSpPr>
          <p:nvPr/>
        </p:nvCxnSpPr>
        <p:spPr>
          <a:xfrm flipH="1">
            <a:off x="5273873" y="3435846"/>
            <a:ext cx="718795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F057480-7171-4B87-B299-002A985D1F30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4606309" y="1995686"/>
            <a:ext cx="1772375" cy="1224136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E79A9E3-D35C-4D13-9C35-D56D0A88D17F}"/>
              </a:ext>
            </a:extLst>
          </p:cNvPr>
          <p:cNvCxnSpPr>
            <a:cxnSpLocks/>
            <a:stCxn id="30" idx="6"/>
          </p:cNvCxnSpPr>
          <p:nvPr/>
        </p:nvCxnSpPr>
        <p:spPr>
          <a:xfrm flipV="1">
            <a:off x="4572000" y="1586431"/>
            <a:ext cx="682831" cy="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2F6CFF1-DF54-4F02-88FB-F2B7EAF8E248}"/>
              </a:ext>
            </a:extLst>
          </p:cNvPr>
          <p:cNvGrpSpPr/>
          <p:nvPr/>
        </p:nvGrpSpPr>
        <p:grpSpPr>
          <a:xfrm>
            <a:off x="1691680" y="987574"/>
            <a:ext cx="2088232" cy="1231410"/>
            <a:chOff x="1187624" y="987574"/>
            <a:chExt cx="2088232" cy="1231410"/>
          </a:xfrm>
        </p:grpSpPr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FEDAA768-BFC9-4E6D-9A55-597FD6687A4E}"/>
                </a:ext>
              </a:extLst>
            </p:cNvPr>
            <p:cNvCxnSpPr>
              <a:cxnSpLocks/>
              <a:endCxn id="63" idx="1"/>
            </p:cNvCxnSpPr>
            <p:nvPr/>
          </p:nvCxnSpPr>
          <p:spPr>
            <a:xfrm>
              <a:off x="1187624" y="1141463"/>
              <a:ext cx="360040" cy="0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8C76C99-553F-4622-9C6A-7756B2CFA84F}"/>
                </a:ext>
              </a:extLst>
            </p:cNvPr>
            <p:cNvSpPr txBox="1"/>
            <p:nvPr/>
          </p:nvSpPr>
          <p:spPr>
            <a:xfrm>
              <a:off x="1547664" y="98757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Job Submission</a:t>
              </a:r>
              <a:endParaRPr lang="ko-KR" altLang="en-US" sz="1400" dirty="0"/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BCF7F299-0FD2-4EDF-891C-D717BDED0371}"/>
                </a:ext>
              </a:extLst>
            </p:cNvPr>
            <p:cNvCxnSpPr>
              <a:cxnSpLocks/>
              <a:endCxn id="65" idx="1"/>
            </p:cNvCxnSpPr>
            <p:nvPr/>
          </p:nvCxnSpPr>
          <p:spPr>
            <a:xfrm>
              <a:off x="1187624" y="1450737"/>
              <a:ext cx="360040" cy="0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AEA4195-EC52-4EB4-BC56-00DCD87AC0CA}"/>
                </a:ext>
              </a:extLst>
            </p:cNvPr>
            <p:cNvSpPr txBox="1"/>
            <p:nvPr/>
          </p:nvSpPr>
          <p:spPr>
            <a:xfrm>
              <a:off x="1547664" y="1296848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Task Status</a:t>
              </a:r>
              <a:endParaRPr lang="ko-KR" altLang="en-US" sz="1400" dirty="0"/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DB4483B7-6B6E-4872-82B2-9F46BC8C4410}"/>
                </a:ext>
              </a:extLst>
            </p:cNvPr>
            <p:cNvCxnSpPr>
              <a:cxnSpLocks/>
              <a:endCxn id="67" idx="1"/>
            </p:cNvCxnSpPr>
            <p:nvPr/>
          </p:nvCxnSpPr>
          <p:spPr>
            <a:xfrm>
              <a:off x="1187624" y="1755822"/>
              <a:ext cx="36004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48ABFB1-B00A-4E38-8BD4-CD95ECE0BA7A}"/>
                </a:ext>
              </a:extLst>
            </p:cNvPr>
            <p:cNvSpPr txBox="1"/>
            <p:nvPr/>
          </p:nvSpPr>
          <p:spPr>
            <a:xfrm>
              <a:off x="1547664" y="1601933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Node Status</a:t>
              </a:r>
              <a:endParaRPr lang="ko-KR" altLang="en-US" sz="1400" dirty="0"/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DBE2957A-8326-4EB5-88A9-1B4699318030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1187624" y="2065096"/>
              <a:ext cx="36004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1BA5C7E-8007-4B30-8EFA-359BE83561CF}"/>
                </a:ext>
              </a:extLst>
            </p:cNvPr>
            <p:cNvSpPr txBox="1"/>
            <p:nvPr/>
          </p:nvSpPr>
          <p:spPr>
            <a:xfrm>
              <a:off x="1547664" y="1911207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Resource Request</a:t>
              </a:r>
              <a:endParaRPr lang="ko-KR" altLang="en-US" sz="1400" dirty="0"/>
            </a:p>
          </p:txBody>
        </p:sp>
      </p:grpSp>
      <p:sp>
        <p:nvSpPr>
          <p:cNvPr id="74" name="모서리가 둥근 직사각형 18">
            <a:extLst>
              <a:ext uri="{FF2B5EF4-FFF2-40B4-BE49-F238E27FC236}">
                <a16:creationId xmlns:a16="http://schemas.microsoft.com/office/drawing/2014/main" id="{8385447B-8931-4CDC-A0D2-091BF7CB022F}"/>
              </a:ext>
            </a:extLst>
          </p:cNvPr>
          <p:cNvSpPr/>
          <p:nvPr/>
        </p:nvSpPr>
        <p:spPr>
          <a:xfrm>
            <a:off x="1871700" y="3759882"/>
            <a:ext cx="1335128" cy="432048"/>
          </a:xfrm>
          <a:prstGeom prst="roundRect">
            <a:avLst>
              <a:gd name="adj" fmla="val 12531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Container –</a:t>
            </a:r>
          </a:p>
          <a:p>
            <a:pPr algn="ctr"/>
            <a:r>
              <a:rPr lang="en-US" altLang="ko-KR" sz="1100" dirty="0"/>
              <a:t>App A</a:t>
            </a:r>
            <a:endParaRPr lang="ko-KR" altLang="en-US" sz="1100" dirty="0"/>
          </a:p>
        </p:txBody>
      </p:sp>
      <p:sp>
        <p:nvSpPr>
          <p:cNvPr id="76" name="모서리가 둥근 직사각형 18">
            <a:extLst>
              <a:ext uri="{FF2B5EF4-FFF2-40B4-BE49-F238E27FC236}">
                <a16:creationId xmlns:a16="http://schemas.microsoft.com/office/drawing/2014/main" id="{8385447B-8931-4CDC-A0D2-091BF7CB022F}"/>
              </a:ext>
            </a:extLst>
          </p:cNvPr>
          <p:cNvSpPr/>
          <p:nvPr/>
        </p:nvSpPr>
        <p:spPr>
          <a:xfrm>
            <a:off x="3938745" y="3219822"/>
            <a:ext cx="1335128" cy="432048"/>
          </a:xfrm>
          <a:prstGeom prst="roundRect">
            <a:avLst>
              <a:gd name="adj" fmla="val 12531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Container –</a:t>
            </a:r>
          </a:p>
          <a:p>
            <a:pPr algn="ctr"/>
            <a:r>
              <a:rPr lang="en-US" altLang="ko-KR" sz="1100" dirty="0"/>
              <a:t>App Master A</a:t>
            </a:r>
            <a:endParaRPr lang="ko-KR" altLang="en-US" sz="1100" dirty="0"/>
          </a:p>
        </p:txBody>
      </p:sp>
      <p:sp>
        <p:nvSpPr>
          <p:cNvPr id="77" name="모서리가 둥근 직사각형 18">
            <a:extLst>
              <a:ext uri="{FF2B5EF4-FFF2-40B4-BE49-F238E27FC236}">
                <a16:creationId xmlns:a16="http://schemas.microsoft.com/office/drawing/2014/main" id="{8385447B-8931-4CDC-A0D2-091BF7CB022F}"/>
              </a:ext>
            </a:extLst>
          </p:cNvPr>
          <p:cNvSpPr/>
          <p:nvPr/>
        </p:nvSpPr>
        <p:spPr>
          <a:xfrm>
            <a:off x="3938745" y="3759882"/>
            <a:ext cx="1335128" cy="432048"/>
          </a:xfrm>
          <a:prstGeom prst="roundRect">
            <a:avLst>
              <a:gd name="adj" fmla="val 12531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Container –</a:t>
            </a:r>
          </a:p>
          <a:p>
            <a:pPr algn="ctr"/>
            <a:r>
              <a:rPr lang="en-US" altLang="ko-KR" sz="1100" dirty="0"/>
              <a:t>App B</a:t>
            </a:r>
            <a:endParaRPr lang="ko-KR" altLang="en-US" sz="1100" dirty="0"/>
          </a:p>
        </p:txBody>
      </p:sp>
      <p:sp>
        <p:nvSpPr>
          <p:cNvPr id="78" name="모서리가 둥근 직사각형 18">
            <a:extLst>
              <a:ext uri="{FF2B5EF4-FFF2-40B4-BE49-F238E27FC236}">
                <a16:creationId xmlns:a16="http://schemas.microsoft.com/office/drawing/2014/main" id="{8385447B-8931-4CDC-A0D2-091BF7CB022F}"/>
              </a:ext>
            </a:extLst>
          </p:cNvPr>
          <p:cNvSpPr/>
          <p:nvPr/>
        </p:nvSpPr>
        <p:spPr>
          <a:xfrm>
            <a:off x="5992668" y="3759882"/>
            <a:ext cx="1335128" cy="432048"/>
          </a:xfrm>
          <a:prstGeom prst="roundRect">
            <a:avLst>
              <a:gd name="adj" fmla="val 12531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Container –</a:t>
            </a:r>
          </a:p>
          <a:p>
            <a:pPr algn="ctr"/>
            <a:r>
              <a:rPr lang="en-US" altLang="ko-KR" sz="1100" dirty="0"/>
              <a:t>App Master B</a:t>
            </a:r>
            <a:endParaRPr lang="ko-KR" altLang="en-US" sz="1100" dirty="0"/>
          </a:p>
        </p:txBody>
      </p:sp>
      <p:sp>
        <p:nvSpPr>
          <p:cNvPr id="79" name="모서리가 둥근 직사각형 18">
            <a:extLst>
              <a:ext uri="{FF2B5EF4-FFF2-40B4-BE49-F238E27FC236}">
                <a16:creationId xmlns:a16="http://schemas.microsoft.com/office/drawing/2014/main" id="{8385447B-8931-4CDC-A0D2-091BF7CB022F}"/>
              </a:ext>
            </a:extLst>
          </p:cNvPr>
          <p:cNvSpPr/>
          <p:nvPr/>
        </p:nvSpPr>
        <p:spPr>
          <a:xfrm>
            <a:off x="5992668" y="3219822"/>
            <a:ext cx="1335128" cy="432048"/>
          </a:xfrm>
          <a:prstGeom prst="roundRect">
            <a:avLst>
              <a:gd name="adj" fmla="val 12531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Container –</a:t>
            </a:r>
          </a:p>
          <a:p>
            <a:pPr algn="ctr"/>
            <a:r>
              <a:rPr lang="en-US" altLang="ko-KR" sz="1100" dirty="0"/>
              <a:t>App A</a:t>
            </a:r>
            <a:endParaRPr lang="ko-KR" altLang="en-US" sz="11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F847CB0-C800-488D-9A1C-5C275B3B32E1}"/>
              </a:ext>
            </a:extLst>
          </p:cNvPr>
          <p:cNvCxnSpPr>
            <a:cxnSpLocks/>
            <a:stCxn id="78" idx="0"/>
          </p:cNvCxnSpPr>
          <p:nvPr/>
        </p:nvCxnSpPr>
        <p:spPr>
          <a:xfrm flipH="1" flipV="1">
            <a:off x="6378684" y="1995686"/>
            <a:ext cx="281548" cy="1764196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13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/>
          <a:lstStyle/>
          <a:p>
            <a:r>
              <a:rPr lang="en-US" altLang="ko-KR" dirty="0"/>
              <a:t>YARN Job Submission</a:t>
            </a:r>
            <a:endParaRPr lang="ko-KR" altLang="en-US" dirty="0"/>
          </a:p>
        </p:txBody>
      </p:sp>
      <p:grpSp>
        <p:nvGrpSpPr>
          <p:cNvPr id="107" name="그룹 106"/>
          <p:cNvGrpSpPr/>
          <p:nvPr/>
        </p:nvGrpSpPr>
        <p:grpSpPr>
          <a:xfrm>
            <a:off x="1331640" y="1043665"/>
            <a:ext cx="2020013" cy="808005"/>
            <a:chOff x="1043608" y="915566"/>
            <a:chExt cx="1800200" cy="720080"/>
          </a:xfrm>
        </p:grpSpPr>
        <p:sp>
          <p:nvSpPr>
            <p:cNvPr id="44" name="모서리가 둥근 직사각형 18">
              <a:extLst>
                <a:ext uri="{FF2B5EF4-FFF2-40B4-BE49-F238E27FC236}">
                  <a16:creationId xmlns:a16="http://schemas.microsoft.com/office/drawing/2014/main" id="{90910971-3F87-488C-9CD0-4E04E8DEA3B0}"/>
                </a:ext>
              </a:extLst>
            </p:cNvPr>
            <p:cNvSpPr/>
            <p:nvPr/>
          </p:nvSpPr>
          <p:spPr>
            <a:xfrm>
              <a:off x="1043608" y="915566"/>
              <a:ext cx="1800200" cy="720080"/>
            </a:xfrm>
            <a:prstGeom prst="roundRect">
              <a:avLst>
                <a:gd name="adj" fmla="val 485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Client</a:t>
              </a:r>
              <a:endParaRPr lang="ko-KR" altLang="en-US" sz="1400" dirty="0"/>
            </a:p>
          </p:txBody>
        </p:sp>
        <p:sp>
          <p:nvSpPr>
            <p:cNvPr id="46" name="모서리가 둥근 직사각형 18">
              <a:extLst>
                <a:ext uri="{FF2B5EF4-FFF2-40B4-BE49-F238E27FC236}">
                  <a16:creationId xmlns:a16="http://schemas.microsoft.com/office/drawing/2014/main" id="{90910971-3F87-488C-9CD0-4E04E8DEA3B0}"/>
                </a:ext>
              </a:extLst>
            </p:cNvPr>
            <p:cNvSpPr/>
            <p:nvPr/>
          </p:nvSpPr>
          <p:spPr>
            <a:xfrm>
              <a:off x="1115616" y="1275606"/>
              <a:ext cx="627033" cy="288032"/>
            </a:xfrm>
            <a:prstGeom prst="roundRect">
              <a:avLst>
                <a:gd name="adj" fmla="val 485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App</a:t>
              </a:r>
              <a:endParaRPr lang="ko-KR" altLang="en-US" sz="1200" dirty="0"/>
            </a:p>
          </p:txBody>
        </p:sp>
        <p:sp>
          <p:nvSpPr>
            <p:cNvPr id="47" name="모서리가 둥근 직사각형 18">
              <a:extLst>
                <a:ext uri="{FF2B5EF4-FFF2-40B4-BE49-F238E27FC236}">
                  <a16:creationId xmlns:a16="http://schemas.microsoft.com/office/drawing/2014/main" id="{90910971-3F87-488C-9CD0-4E04E8DEA3B0}"/>
                </a:ext>
              </a:extLst>
            </p:cNvPr>
            <p:cNvSpPr/>
            <p:nvPr/>
          </p:nvSpPr>
          <p:spPr>
            <a:xfrm>
              <a:off x="2144767" y="1275606"/>
              <a:ext cx="627033" cy="288032"/>
            </a:xfrm>
            <a:prstGeom prst="roundRect">
              <a:avLst>
                <a:gd name="adj" fmla="val 485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Job</a:t>
              </a:r>
              <a:endParaRPr lang="ko-KR" altLang="en-US" sz="1200" dirty="0"/>
            </a:p>
          </p:txBody>
        </p:sp>
      </p:grp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B28761E-A6ED-418A-9384-3AEDDF0E8035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2116038" y="1609269"/>
            <a:ext cx="451218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18">
            <a:extLst>
              <a:ext uri="{FF2B5EF4-FFF2-40B4-BE49-F238E27FC236}">
                <a16:creationId xmlns:a16="http://schemas.microsoft.com/office/drawing/2014/main" id="{90910971-3F87-488C-9CD0-4E04E8DEA3B0}"/>
              </a:ext>
            </a:extLst>
          </p:cNvPr>
          <p:cNvSpPr/>
          <p:nvPr/>
        </p:nvSpPr>
        <p:spPr>
          <a:xfrm>
            <a:off x="1331638" y="3185584"/>
            <a:ext cx="2448274" cy="1258374"/>
          </a:xfrm>
          <a:prstGeom prst="roundRect">
            <a:avLst>
              <a:gd name="adj" fmla="val 48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Node</a:t>
            </a:r>
            <a:endParaRPr lang="ko-KR" altLang="en-US" sz="1400" dirty="0"/>
          </a:p>
        </p:txBody>
      </p:sp>
      <p:sp>
        <p:nvSpPr>
          <p:cNvPr id="80" name="모서리가 둥근 직사각형 18">
            <a:extLst>
              <a:ext uri="{FF2B5EF4-FFF2-40B4-BE49-F238E27FC236}">
                <a16:creationId xmlns:a16="http://schemas.microsoft.com/office/drawing/2014/main" id="{F5302ADF-D203-4131-A3B2-4F84C5314C62}"/>
              </a:ext>
            </a:extLst>
          </p:cNvPr>
          <p:cNvSpPr/>
          <p:nvPr/>
        </p:nvSpPr>
        <p:spPr>
          <a:xfrm>
            <a:off x="1438407" y="3291830"/>
            <a:ext cx="2234738" cy="818510"/>
          </a:xfrm>
          <a:prstGeom prst="roundRect">
            <a:avLst>
              <a:gd name="adj" fmla="val 99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Resource Manager</a:t>
            </a:r>
            <a:endParaRPr lang="ko-KR" altLang="en-US" sz="1400" dirty="0"/>
          </a:p>
        </p:txBody>
      </p:sp>
      <p:sp>
        <p:nvSpPr>
          <p:cNvPr id="81" name="모서리가 둥근 직사각형 18">
            <a:extLst>
              <a:ext uri="{FF2B5EF4-FFF2-40B4-BE49-F238E27FC236}">
                <a16:creationId xmlns:a16="http://schemas.microsoft.com/office/drawing/2014/main" id="{D48DB822-70CE-4692-84EA-0B6DB2416FCB}"/>
              </a:ext>
            </a:extLst>
          </p:cNvPr>
          <p:cNvSpPr/>
          <p:nvPr/>
        </p:nvSpPr>
        <p:spPr>
          <a:xfrm>
            <a:off x="2555774" y="3638118"/>
            <a:ext cx="1008111" cy="400214"/>
          </a:xfrm>
          <a:prstGeom prst="roundRect">
            <a:avLst>
              <a:gd name="adj" fmla="val 146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Application Manager</a:t>
            </a:r>
            <a:endParaRPr lang="ko-KR" altLang="en-US" sz="1200" dirty="0"/>
          </a:p>
        </p:txBody>
      </p:sp>
      <p:sp>
        <p:nvSpPr>
          <p:cNvPr id="82" name="모서리가 둥근 직사각형 18">
            <a:extLst>
              <a:ext uri="{FF2B5EF4-FFF2-40B4-BE49-F238E27FC236}">
                <a16:creationId xmlns:a16="http://schemas.microsoft.com/office/drawing/2014/main" id="{D48DB822-70CE-4692-84EA-0B6DB2416FCB}"/>
              </a:ext>
            </a:extLst>
          </p:cNvPr>
          <p:cNvSpPr/>
          <p:nvPr/>
        </p:nvSpPr>
        <p:spPr>
          <a:xfrm>
            <a:off x="1547665" y="3638118"/>
            <a:ext cx="1008111" cy="400214"/>
          </a:xfrm>
          <a:prstGeom prst="roundRect">
            <a:avLst>
              <a:gd name="adj" fmla="val 146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Scheduler</a:t>
            </a:r>
            <a:endParaRPr lang="ko-KR" altLang="en-US" sz="1200" dirty="0"/>
          </a:p>
        </p:txBody>
      </p:sp>
      <p:sp>
        <p:nvSpPr>
          <p:cNvPr id="84" name="모서리가 둥근 직사각형 18">
            <a:extLst>
              <a:ext uri="{FF2B5EF4-FFF2-40B4-BE49-F238E27FC236}">
                <a16:creationId xmlns:a16="http://schemas.microsoft.com/office/drawing/2014/main" id="{C82D4484-29CF-4C5C-94F6-3E611E578082}"/>
              </a:ext>
            </a:extLst>
          </p:cNvPr>
          <p:cNvSpPr/>
          <p:nvPr/>
        </p:nvSpPr>
        <p:spPr>
          <a:xfrm>
            <a:off x="4329248" y="2643758"/>
            <a:ext cx="1855696" cy="2376264"/>
          </a:xfrm>
          <a:prstGeom prst="roundRect">
            <a:avLst>
              <a:gd name="adj" fmla="val 40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Node</a:t>
            </a:r>
            <a:endParaRPr lang="ko-KR" altLang="en-US" sz="1400" dirty="0"/>
          </a:p>
        </p:txBody>
      </p:sp>
      <p:sp>
        <p:nvSpPr>
          <p:cNvPr id="85" name="모서리가 둥근 직사각형 18">
            <a:extLst>
              <a:ext uri="{FF2B5EF4-FFF2-40B4-BE49-F238E27FC236}">
                <a16:creationId xmlns:a16="http://schemas.microsoft.com/office/drawing/2014/main" id="{49DD9DEF-515F-4613-B0A2-804648D3051B}"/>
              </a:ext>
            </a:extLst>
          </p:cNvPr>
          <p:cNvSpPr/>
          <p:nvPr/>
        </p:nvSpPr>
        <p:spPr>
          <a:xfrm>
            <a:off x="4456752" y="4259768"/>
            <a:ext cx="1584176" cy="400214"/>
          </a:xfrm>
          <a:prstGeom prst="roundRect">
            <a:avLst>
              <a:gd name="adj" fmla="val 167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Node Manager</a:t>
            </a:r>
            <a:endParaRPr lang="ko-KR" altLang="en-US" sz="1400" dirty="0"/>
          </a:p>
        </p:txBody>
      </p:sp>
      <p:sp>
        <p:nvSpPr>
          <p:cNvPr id="91" name="모서리가 둥근 직사각형 18">
            <a:extLst>
              <a:ext uri="{FF2B5EF4-FFF2-40B4-BE49-F238E27FC236}">
                <a16:creationId xmlns:a16="http://schemas.microsoft.com/office/drawing/2014/main" id="{49DD9DEF-515F-4613-B0A2-804648D3051B}"/>
              </a:ext>
            </a:extLst>
          </p:cNvPr>
          <p:cNvSpPr/>
          <p:nvPr/>
        </p:nvSpPr>
        <p:spPr>
          <a:xfrm>
            <a:off x="4456752" y="2744654"/>
            <a:ext cx="1584176" cy="1368152"/>
          </a:xfrm>
          <a:prstGeom prst="roundRect">
            <a:avLst>
              <a:gd name="adj" fmla="val 68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Container (</a:t>
            </a:r>
            <a:r>
              <a:rPr lang="en-US" altLang="ko-KR" sz="1400" dirty="0" err="1"/>
              <a:t>JVM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95" name="모서리가 둥근 직사각형 18">
            <a:extLst>
              <a:ext uri="{FF2B5EF4-FFF2-40B4-BE49-F238E27FC236}">
                <a16:creationId xmlns:a16="http://schemas.microsoft.com/office/drawing/2014/main" id="{49DD9DEF-515F-4613-B0A2-804648D3051B}"/>
              </a:ext>
            </a:extLst>
          </p:cNvPr>
          <p:cNvSpPr/>
          <p:nvPr/>
        </p:nvSpPr>
        <p:spPr>
          <a:xfrm>
            <a:off x="4582296" y="3032686"/>
            <a:ext cx="1331126" cy="576064"/>
          </a:xfrm>
          <a:prstGeom prst="roundRect">
            <a:avLst>
              <a:gd name="adj" fmla="val 167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App Master</a:t>
            </a:r>
            <a:endParaRPr lang="ko-KR" altLang="en-US" sz="1400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6B28761E-A6ED-418A-9384-3AEDDF0E8035}"/>
              </a:ext>
            </a:extLst>
          </p:cNvPr>
          <p:cNvCxnSpPr>
            <a:cxnSpLocks/>
            <a:stCxn id="85" idx="0"/>
            <a:endCxn id="91" idx="2"/>
          </p:cNvCxnSpPr>
          <p:nvPr/>
        </p:nvCxnSpPr>
        <p:spPr>
          <a:xfrm flipV="1">
            <a:off x="5248840" y="4112806"/>
            <a:ext cx="0" cy="14696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/>
          <p:cNvGrpSpPr/>
          <p:nvPr/>
        </p:nvGrpSpPr>
        <p:grpSpPr>
          <a:xfrm>
            <a:off x="5292080" y="699542"/>
            <a:ext cx="2448272" cy="1542529"/>
            <a:chOff x="971600" y="2715766"/>
            <a:chExt cx="2448272" cy="1542529"/>
          </a:xfrm>
        </p:grpSpPr>
        <p:sp>
          <p:nvSpPr>
            <p:cNvPr id="7" name="구름 6"/>
            <p:cNvSpPr/>
            <p:nvPr/>
          </p:nvSpPr>
          <p:spPr>
            <a:xfrm>
              <a:off x="971600" y="2715766"/>
              <a:ext cx="2448272" cy="1542529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200" dirty="0"/>
                <a:t>Shared</a:t>
              </a:r>
            </a:p>
            <a:p>
              <a:pPr algn="ctr"/>
              <a:r>
                <a:rPr lang="en-US" altLang="ko-KR" sz="1200" dirty="0" err="1"/>
                <a:t>Filesystem</a:t>
              </a:r>
              <a:r>
                <a:rPr lang="en-US" altLang="ko-KR" sz="1200" dirty="0"/>
                <a:t> (</a:t>
              </a:r>
              <a:r>
                <a:rPr lang="en-US" altLang="ko-KR" sz="1200" dirty="0" err="1"/>
                <a:t>HDFS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sp>
          <p:nvSpPr>
            <p:cNvPr id="108" name="모서리가 둥근 직사각형 18">
              <a:extLst>
                <a:ext uri="{FF2B5EF4-FFF2-40B4-BE49-F238E27FC236}">
                  <a16:creationId xmlns:a16="http://schemas.microsoft.com/office/drawing/2014/main" id="{90910971-3F87-488C-9CD0-4E04E8DEA3B0}"/>
                </a:ext>
              </a:extLst>
            </p:cNvPr>
            <p:cNvSpPr/>
            <p:nvPr/>
          </p:nvSpPr>
          <p:spPr>
            <a:xfrm>
              <a:off x="2256815" y="3472684"/>
              <a:ext cx="803017" cy="323202"/>
            </a:xfrm>
            <a:prstGeom prst="roundRect">
              <a:avLst>
                <a:gd name="adj" fmla="val 2689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File</a:t>
              </a:r>
              <a:endParaRPr lang="ko-KR" altLang="en-US" sz="1200" dirty="0"/>
            </a:p>
          </p:txBody>
        </p:sp>
        <p:sp>
          <p:nvSpPr>
            <p:cNvPr id="109" name="모서리가 둥근 직사각형 18">
              <a:extLst>
                <a:ext uri="{FF2B5EF4-FFF2-40B4-BE49-F238E27FC236}">
                  <a16:creationId xmlns:a16="http://schemas.microsoft.com/office/drawing/2014/main" id="{90910971-3F87-488C-9CD0-4E04E8DEA3B0}"/>
                </a:ext>
              </a:extLst>
            </p:cNvPr>
            <p:cNvSpPr/>
            <p:nvPr/>
          </p:nvSpPr>
          <p:spPr>
            <a:xfrm>
              <a:off x="1320711" y="3472684"/>
              <a:ext cx="803017" cy="323202"/>
            </a:xfrm>
            <a:prstGeom prst="roundRect">
              <a:avLst>
                <a:gd name="adj" fmla="val 2873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Task Jar</a:t>
              </a:r>
              <a:endParaRPr lang="ko-KR" altLang="en-US" sz="1200" dirty="0"/>
            </a:p>
          </p:txBody>
        </p:sp>
      </p:grpSp>
      <p:sp>
        <p:nvSpPr>
          <p:cNvPr id="88" name="모서리가 둥근 직사각형 18">
            <a:extLst>
              <a:ext uri="{FF2B5EF4-FFF2-40B4-BE49-F238E27FC236}">
                <a16:creationId xmlns:a16="http://schemas.microsoft.com/office/drawing/2014/main" id="{C82D4484-29CF-4C5C-94F6-3E611E578082}"/>
              </a:ext>
            </a:extLst>
          </p:cNvPr>
          <p:cNvSpPr/>
          <p:nvPr/>
        </p:nvSpPr>
        <p:spPr>
          <a:xfrm>
            <a:off x="6804248" y="2636642"/>
            <a:ext cx="1855696" cy="2383380"/>
          </a:xfrm>
          <a:prstGeom prst="roundRect">
            <a:avLst>
              <a:gd name="adj" fmla="val 40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Node</a:t>
            </a:r>
            <a:endParaRPr lang="ko-KR" altLang="en-US" sz="1400" dirty="0"/>
          </a:p>
        </p:txBody>
      </p:sp>
      <p:sp>
        <p:nvSpPr>
          <p:cNvPr id="89" name="모서리가 둥근 직사각형 18">
            <a:extLst>
              <a:ext uri="{FF2B5EF4-FFF2-40B4-BE49-F238E27FC236}">
                <a16:creationId xmlns:a16="http://schemas.microsoft.com/office/drawing/2014/main" id="{49DD9DEF-515F-4613-B0A2-804648D3051B}"/>
              </a:ext>
            </a:extLst>
          </p:cNvPr>
          <p:cNvSpPr/>
          <p:nvPr/>
        </p:nvSpPr>
        <p:spPr>
          <a:xfrm>
            <a:off x="6931752" y="4259768"/>
            <a:ext cx="1584176" cy="400214"/>
          </a:xfrm>
          <a:prstGeom prst="roundRect">
            <a:avLst>
              <a:gd name="adj" fmla="val 167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Node Manager</a:t>
            </a:r>
            <a:endParaRPr lang="ko-KR" altLang="en-US" sz="1400" dirty="0"/>
          </a:p>
        </p:txBody>
      </p:sp>
      <p:sp>
        <p:nvSpPr>
          <p:cNvPr id="92" name="모서리가 둥근 직사각형 18">
            <a:extLst>
              <a:ext uri="{FF2B5EF4-FFF2-40B4-BE49-F238E27FC236}">
                <a16:creationId xmlns:a16="http://schemas.microsoft.com/office/drawing/2014/main" id="{49DD9DEF-515F-4613-B0A2-804648D3051B}"/>
              </a:ext>
            </a:extLst>
          </p:cNvPr>
          <p:cNvSpPr/>
          <p:nvPr/>
        </p:nvSpPr>
        <p:spPr>
          <a:xfrm>
            <a:off x="6931752" y="2735072"/>
            <a:ext cx="1584176" cy="1375268"/>
          </a:xfrm>
          <a:prstGeom prst="roundRect">
            <a:avLst>
              <a:gd name="adj" fmla="val 68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Container (</a:t>
            </a:r>
            <a:r>
              <a:rPr lang="en-US" altLang="ko-KR" sz="1400" dirty="0" err="1"/>
              <a:t>JVM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B28761E-A6ED-418A-9384-3AEDDF0E8035}"/>
              </a:ext>
            </a:extLst>
          </p:cNvPr>
          <p:cNvCxnSpPr>
            <a:cxnSpLocks/>
            <a:stCxn id="92" idx="2"/>
            <a:endCxn id="89" idx="0"/>
          </p:cNvCxnSpPr>
          <p:nvPr/>
        </p:nvCxnSpPr>
        <p:spPr>
          <a:xfrm>
            <a:off x="7723840" y="4110340"/>
            <a:ext cx="0" cy="149428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모서리가 둥근 직사각형 18">
            <a:extLst>
              <a:ext uri="{FF2B5EF4-FFF2-40B4-BE49-F238E27FC236}">
                <a16:creationId xmlns:a16="http://schemas.microsoft.com/office/drawing/2014/main" id="{49DD9DEF-515F-4613-B0A2-804648D3051B}"/>
              </a:ext>
            </a:extLst>
          </p:cNvPr>
          <p:cNvSpPr/>
          <p:nvPr/>
        </p:nvSpPr>
        <p:spPr>
          <a:xfrm>
            <a:off x="7066533" y="2814196"/>
            <a:ext cx="1331126" cy="366354"/>
          </a:xfrm>
          <a:prstGeom prst="roundRect">
            <a:avLst>
              <a:gd name="adj" fmla="val 167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YARN Child</a:t>
            </a:r>
            <a:endParaRPr lang="ko-KR" altLang="en-US" sz="1400" dirty="0"/>
          </a:p>
        </p:txBody>
      </p:sp>
      <p:sp>
        <p:nvSpPr>
          <p:cNvPr id="130" name="모서리가 둥근 직사각형 18">
            <a:extLst>
              <a:ext uri="{FF2B5EF4-FFF2-40B4-BE49-F238E27FC236}">
                <a16:creationId xmlns:a16="http://schemas.microsoft.com/office/drawing/2014/main" id="{49DD9DEF-515F-4613-B0A2-804648D3051B}"/>
              </a:ext>
            </a:extLst>
          </p:cNvPr>
          <p:cNvSpPr/>
          <p:nvPr/>
        </p:nvSpPr>
        <p:spPr>
          <a:xfrm>
            <a:off x="7066533" y="3393262"/>
            <a:ext cx="1331126" cy="366354"/>
          </a:xfrm>
          <a:prstGeom prst="roundRect">
            <a:avLst>
              <a:gd name="adj" fmla="val 167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Task</a:t>
            </a:r>
            <a:endParaRPr lang="ko-KR" altLang="en-US" sz="1400" dirty="0"/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6B28761E-A6ED-418A-9384-3AEDDF0E8035}"/>
              </a:ext>
            </a:extLst>
          </p:cNvPr>
          <p:cNvCxnSpPr>
            <a:cxnSpLocks/>
          </p:cNvCxnSpPr>
          <p:nvPr/>
        </p:nvCxnSpPr>
        <p:spPr>
          <a:xfrm flipH="1">
            <a:off x="2483768" y="1770870"/>
            <a:ext cx="363279" cy="152096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6B28761E-A6ED-418A-9384-3AEDDF0E8035}"/>
              </a:ext>
            </a:extLst>
          </p:cNvPr>
          <p:cNvCxnSpPr>
            <a:cxnSpLocks/>
            <a:stCxn id="47" idx="3"/>
            <a:endCxn id="7" idx="2"/>
          </p:cNvCxnSpPr>
          <p:nvPr/>
        </p:nvCxnSpPr>
        <p:spPr>
          <a:xfrm flipV="1">
            <a:off x="3270853" y="1470807"/>
            <a:ext cx="2028821" cy="13846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6B28761E-A6ED-418A-9384-3AEDDF0E8035}"/>
              </a:ext>
            </a:extLst>
          </p:cNvPr>
          <p:cNvCxnSpPr>
            <a:cxnSpLocks/>
            <a:stCxn id="80" idx="3"/>
            <a:endCxn id="85" idx="1"/>
          </p:cNvCxnSpPr>
          <p:nvPr/>
        </p:nvCxnSpPr>
        <p:spPr>
          <a:xfrm>
            <a:off x="3673145" y="3701085"/>
            <a:ext cx="783607" cy="75879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6B28761E-A6ED-418A-9384-3AEDDF0E8035}"/>
              </a:ext>
            </a:extLst>
          </p:cNvPr>
          <p:cNvCxnSpPr>
            <a:cxnSpLocks/>
            <a:stCxn id="95" idx="3"/>
            <a:endCxn id="89" idx="1"/>
          </p:cNvCxnSpPr>
          <p:nvPr/>
        </p:nvCxnSpPr>
        <p:spPr>
          <a:xfrm>
            <a:off x="5913422" y="3320718"/>
            <a:ext cx="1018330" cy="1139157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6B28761E-A6ED-418A-9384-3AEDDF0E8035}"/>
              </a:ext>
            </a:extLst>
          </p:cNvPr>
          <p:cNvCxnSpPr>
            <a:cxnSpLocks/>
          </p:cNvCxnSpPr>
          <p:nvPr/>
        </p:nvCxnSpPr>
        <p:spPr>
          <a:xfrm flipH="1">
            <a:off x="3673146" y="3291830"/>
            <a:ext cx="909150" cy="380368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6B28761E-A6ED-418A-9384-3AEDDF0E8035}"/>
              </a:ext>
            </a:extLst>
          </p:cNvPr>
          <p:cNvCxnSpPr>
            <a:cxnSpLocks/>
            <a:stCxn id="95" idx="0"/>
            <a:endCxn id="7" idx="1"/>
          </p:cNvCxnSpPr>
          <p:nvPr/>
        </p:nvCxnSpPr>
        <p:spPr>
          <a:xfrm flipV="1">
            <a:off x="5247859" y="2240428"/>
            <a:ext cx="1268357" cy="792258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6B28761E-A6ED-418A-9384-3AEDDF0E8035}"/>
              </a:ext>
            </a:extLst>
          </p:cNvPr>
          <p:cNvCxnSpPr>
            <a:cxnSpLocks/>
            <a:stCxn id="7" idx="1"/>
            <a:endCxn id="123" idx="0"/>
          </p:cNvCxnSpPr>
          <p:nvPr/>
        </p:nvCxnSpPr>
        <p:spPr>
          <a:xfrm>
            <a:off x="6516216" y="2240428"/>
            <a:ext cx="1215880" cy="573768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6B28761E-A6ED-418A-9384-3AEDDF0E8035}"/>
              </a:ext>
            </a:extLst>
          </p:cNvPr>
          <p:cNvCxnSpPr>
            <a:cxnSpLocks/>
            <a:stCxn id="130" idx="0"/>
            <a:endCxn id="123" idx="2"/>
          </p:cNvCxnSpPr>
          <p:nvPr/>
        </p:nvCxnSpPr>
        <p:spPr>
          <a:xfrm flipV="1">
            <a:off x="7732096" y="3180550"/>
            <a:ext cx="0" cy="212712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타원 174">
            <a:extLst>
              <a:ext uri="{FF2B5EF4-FFF2-40B4-BE49-F238E27FC236}">
                <a16:creationId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2195736" y="1610070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1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2432616" y="2139702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2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4093520" y="1256424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4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2347820" y="2499742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5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3845526" y="4058342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6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6B28761E-A6ED-418A-9384-3AEDDF0E8035}"/>
              </a:ext>
            </a:extLst>
          </p:cNvPr>
          <p:cNvCxnSpPr>
            <a:cxnSpLocks/>
          </p:cNvCxnSpPr>
          <p:nvPr/>
        </p:nvCxnSpPr>
        <p:spPr>
          <a:xfrm flipH="1">
            <a:off x="2699792" y="1770870"/>
            <a:ext cx="363279" cy="1520960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타원 182">
            <a:extLst>
              <a:ext uri="{FF2B5EF4-FFF2-40B4-BE49-F238E27FC236}">
                <a16:creationId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2915816" y="228371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3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5298474" y="402469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7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5436096" y="2368514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8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6255434" y="3525927"/>
            <a:ext cx="504056" cy="284421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C00000"/>
                </a:solidFill>
              </a:rPr>
              <a:t>12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7773996" y="4041097"/>
            <a:ext cx="504056" cy="284421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C00000"/>
                </a:solidFill>
              </a:rPr>
              <a:t>13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6617361" y="2448795"/>
            <a:ext cx="504056" cy="284421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C00000"/>
                </a:solidFill>
              </a:rPr>
              <a:t>14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7219784" y="2242891"/>
            <a:ext cx="504056" cy="284421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C00000"/>
                </a:solidFill>
              </a:rPr>
              <a:t>15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3707904" y="3074132"/>
            <a:ext cx="504056" cy="284421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C00000"/>
                </a:solidFill>
              </a:rPr>
              <a:t>10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3995936" y="3466707"/>
            <a:ext cx="504056" cy="284421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C00000"/>
                </a:solidFill>
              </a:rPr>
              <a:t>11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B28761E-A6ED-418A-9384-3AEDDF0E8035}"/>
              </a:ext>
            </a:extLst>
          </p:cNvPr>
          <p:cNvCxnSpPr>
            <a:cxnSpLocks/>
          </p:cNvCxnSpPr>
          <p:nvPr/>
        </p:nvCxnSpPr>
        <p:spPr>
          <a:xfrm flipH="1">
            <a:off x="3673146" y="3130534"/>
            <a:ext cx="909150" cy="38036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B28761E-A6ED-418A-9384-3AEDDF0E8035}"/>
              </a:ext>
            </a:extLst>
          </p:cNvPr>
          <p:cNvCxnSpPr>
            <a:cxnSpLocks/>
          </p:cNvCxnSpPr>
          <p:nvPr/>
        </p:nvCxnSpPr>
        <p:spPr>
          <a:xfrm flipV="1">
            <a:off x="5020751" y="2188526"/>
            <a:ext cx="1351449" cy="84416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5868144" y="2571750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9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B28761E-A6ED-418A-9384-3AEDDF0E8035}"/>
              </a:ext>
            </a:extLst>
          </p:cNvPr>
          <p:cNvCxnSpPr>
            <a:cxnSpLocks/>
          </p:cNvCxnSpPr>
          <p:nvPr/>
        </p:nvCxnSpPr>
        <p:spPr>
          <a:xfrm>
            <a:off x="6732240" y="2221490"/>
            <a:ext cx="1256012" cy="592706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7788804" y="3150233"/>
            <a:ext cx="504056" cy="284421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C00000"/>
                </a:solidFill>
              </a:rPr>
              <a:t>16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66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/>
          <a:lstStyle/>
          <a:p>
            <a:r>
              <a:rPr lang="en-US" altLang="ko-KR"/>
              <a:t>Map Reduce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D792A8-6824-4792-958C-31B528525768}"/>
              </a:ext>
            </a:extLst>
          </p:cNvPr>
          <p:cNvSpPr txBox="1"/>
          <p:nvPr/>
        </p:nvSpPr>
        <p:spPr>
          <a:xfrm>
            <a:off x="289166" y="987574"/>
            <a:ext cx="94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Input</a:t>
            </a:r>
            <a:endParaRPr lang="ko-KR" altLang="en-US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FD49B4D-0A58-4415-92B2-3A8C6DCB0D39}"/>
              </a:ext>
            </a:extLst>
          </p:cNvPr>
          <p:cNvSpPr txBox="1"/>
          <p:nvPr/>
        </p:nvSpPr>
        <p:spPr>
          <a:xfrm>
            <a:off x="1766665" y="985375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Splitting</a:t>
            </a:r>
          </a:p>
          <a:p>
            <a:pPr algn="ctr"/>
            <a:r>
              <a:rPr lang="en-US" altLang="ko-KR"/>
              <a:t>(K1, V1)</a:t>
            </a:r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40F6F37-F38D-4879-B183-00D996B40E17}"/>
              </a:ext>
            </a:extLst>
          </p:cNvPr>
          <p:cNvSpPr txBox="1"/>
          <p:nvPr/>
        </p:nvSpPr>
        <p:spPr>
          <a:xfrm>
            <a:off x="3230917" y="98757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Mapping</a:t>
            </a:r>
          </a:p>
          <a:p>
            <a:pPr algn="ctr"/>
            <a:r>
              <a:rPr lang="en-US" altLang="ko-KR"/>
              <a:t>List(K2, V2)</a:t>
            </a:r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07C4EC2-FFED-48CF-80EF-DBC33B775A80}"/>
              </a:ext>
            </a:extLst>
          </p:cNvPr>
          <p:cNvSpPr txBox="1"/>
          <p:nvPr/>
        </p:nvSpPr>
        <p:spPr>
          <a:xfrm>
            <a:off x="4568402" y="98757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Shuffling</a:t>
            </a:r>
          </a:p>
          <a:p>
            <a:pPr algn="ctr"/>
            <a:r>
              <a:rPr lang="en-US" altLang="ko-KR"/>
              <a:t>K2, List(V2)</a:t>
            </a:r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EA112DC-D232-4A60-8E93-8C5F4396887A}"/>
              </a:ext>
            </a:extLst>
          </p:cNvPr>
          <p:cNvSpPr txBox="1"/>
          <p:nvPr/>
        </p:nvSpPr>
        <p:spPr>
          <a:xfrm>
            <a:off x="5937175" y="98757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Reducing</a:t>
            </a:r>
            <a:endParaRPr lang="ko-KR" altLang="en-US" b="1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7234A9D-E680-446B-9EF0-AA00E96411DD}"/>
              </a:ext>
            </a:extLst>
          </p:cNvPr>
          <p:cNvSpPr/>
          <p:nvPr/>
        </p:nvSpPr>
        <p:spPr>
          <a:xfrm>
            <a:off x="107504" y="2818032"/>
            <a:ext cx="1309772" cy="720080"/>
          </a:xfrm>
          <a:prstGeom prst="roundRect">
            <a:avLst>
              <a:gd name="adj" fmla="val 113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Dear Bear River</a:t>
            </a:r>
          </a:p>
          <a:p>
            <a:pPr algn="ctr"/>
            <a:r>
              <a:rPr lang="en-US" altLang="ko-KR" sz="1200"/>
              <a:t>Car Car River</a:t>
            </a:r>
          </a:p>
          <a:p>
            <a:pPr algn="ctr"/>
            <a:r>
              <a:rPr lang="en-US" altLang="ko-KR" sz="1200"/>
              <a:t>Deer Car Bear</a:t>
            </a:r>
            <a:endParaRPr lang="ko-KR" altLang="en-US" sz="120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CB5AB5B8-1E80-42F7-8913-00F8666531F1}"/>
              </a:ext>
            </a:extLst>
          </p:cNvPr>
          <p:cNvSpPr/>
          <p:nvPr/>
        </p:nvSpPr>
        <p:spPr>
          <a:xfrm>
            <a:off x="1831859" y="2167761"/>
            <a:ext cx="1309772" cy="288032"/>
          </a:xfrm>
          <a:prstGeom prst="roundRect">
            <a:avLst>
              <a:gd name="adj" fmla="val 113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Dear Bear River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77C4671-DA53-4F73-BCED-4CC46A582375}"/>
              </a:ext>
            </a:extLst>
          </p:cNvPr>
          <p:cNvSpPr/>
          <p:nvPr/>
        </p:nvSpPr>
        <p:spPr>
          <a:xfrm>
            <a:off x="1831859" y="3031857"/>
            <a:ext cx="1309772" cy="288032"/>
          </a:xfrm>
          <a:prstGeom prst="roundRect">
            <a:avLst>
              <a:gd name="adj" fmla="val 113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Car Car River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18F8585-6255-4C4A-A385-6CB51C26DDBF}"/>
              </a:ext>
            </a:extLst>
          </p:cNvPr>
          <p:cNvSpPr/>
          <p:nvPr/>
        </p:nvSpPr>
        <p:spPr>
          <a:xfrm>
            <a:off x="1831859" y="3895953"/>
            <a:ext cx="1309772" cy="288032"/>
          </a:xfrm>
          <a:prstGeom prst="roundRect">
            <a:avLst>
              <a:gd name="adj" fmla="val 113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Deer Car Bear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1A3B7C4-1508-489A-956F-7334AC2254CB}"/>
              </a:ext>
            </a:extLst>
          </p:cNvPr>
          <p:cNvSpPr/>
          <p:nvPr/>
        </p:nvSpPr>
        <p:spPr>
          <a:xfrm>
            <a:off x="3558066" y="1953936"/>
            <a:ext cx="785863" cy="720080"/>
          </a:xfrm>
          <a:prstGeom prst="roundRect">
            <a:avLst>
              <a:gd name="adj" fmla="val 113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Dear, 1</a:t>
            </a:r>
          </a:p>
          <a:p>
            <a:pPr algn="ctr"/>
            <a:r>
              <a:rPr lang="en-US" altLang="ko-KR" sz="1200"/>
              <a:t>Bear, 1</a:t>
            </a:r>
          </a:p>
          <a:p>
            <a:pPr algn="ctr"/>
            <a:r>
              <a:rPr lang="en-US" altLang="ko-KR" sz="1200"/>
              <a:t>River, 1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DBA6097C-1BD7-4E2D-AB03-27F3A421BC68}"/>
              </a:ext>
            </a:extLst>
          </p:cNvPr>
          <p:cNvSpPr/>
          <p:nvPr/>
        </p:nvSpPr>
        <p:spPr>
          <a:xfrm>
            <a:off x="3558066" y="2818032"/>
            <a:ext cx="785863" cy="720080"/>
          </a:xfrm>
          <a:prstGeom prst="roundRect">
            <a:avLst>
              <a:gd name="adj" fmla="val 113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Car, 1</a:t>
            </a:r>
          </a:p>
          <a:p>
            <a:pPr algn="ctr"/>
            <a:r>
              <a:rPr lang="en-US" altLang="ko-KR" sz="1200"/>
              <a:t>Car, 1</a:t>
            </a:r>
          </a:p>
          <a:p>
            <a:pPr algn="ctr"/>
            <a:r>
              <a:rPr lang="en-US" altLang="ko-KR" sz="1200"/>
              <a:t>River, 1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ED52B6F5-A888-4F9E-AAB1-0683C973B000}"/>
              </a:ext>
            </a:extLst>
          </p:cNvPr>
          <p:cNvSpPr/>
          <p:nvPr/>
        </p:nvSpPr>
        <p:spPr>
          <a:xfrm>
            <a:off x="3558066" y="3682128"/>
            <a:ext cx="785863" cy="720080"/>
          </a:xfrm>
          <a:prstGeom prst="roundRect">
            <a:avLst>
              <a:gd name="adj" fmla="val 113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Deer, 1</a:t>
            </a:r>
          </a:p>
          <a:p>
            <a:pPr algn="ctr"/>
            <a:r>
              <a:rPr lang="en-US" altLang="ko-KR" sz="1200"/>
              <a:t>Car, 1</a:t>
            </a:r>
          </a:p>
          <a:p>
            <a:pPr algn="ctr"/>
            <a:r>
              <a:rPr lang="en-US" altLang="ko-KR" sz="1200"/>
              <a:t>Bear, 1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E0E2CCC9-108A-4DC9-B4CD-D4C001C57C39}"/>
              </a:ext>
            </a:extLst>
          </p:cNvPr>
          <p:cNvSpPr/>
          <p:nvPr/>
        </p:nvSpPr>
        <p:spPr>
          <a:xfrm>
            <a:off x="4760364" y="1726420"/>
            <a:ext cx="982333" cy="288032"/>
          </a:xfrm>
          <a:prstGeom prst="roundRect">
            <a:avLst>
              <a:gd name="adj" fmla="val 113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Bear, (1,1)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0D77164F-FAFD-4253-8894-0008F65C0B89}"/>
              </a:ext>
            </a:extLst>
          </p:cNvPr>
          <p:cNvSpPr/>
          <p:nvPr/>
        </p:nvSpPr>
        <p:spPr>
          <a:xfrm>
            <a:off x="4760364" y="2560258"/>
            <a:ext cx="982333" cy="288032"/>
          </a:xfrm>
          <a:prstGeom prst="roundRect">
            <a:avLst>
              <a:gd name="adj" fmla="val 113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Car, (1,1,1)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4F1CFF01-17AD-40E9-8DB3-EAE14F3CF9FE}"/>
              </a:ext>
            </a:extLst>
          </p:cNvPr>
          <p:cNvSpPr/>
          <p:nvPr/>
        </p:nvSpPr>
        <p:spPr>
          <a:xfrm>
            <a:off x="4760364" y="3394096"/>
            <a:ext cx="982333" cy="288032"/>
          </a:xfrm>
          <a:prstGeom prst="roundRect">
            <a:avLst>
              <a:gd name="adj" fmla="val 113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Dear, (1,1)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3729E148-8645-4B4E-ACE0-68E9CC5D8D4B}"/>
              </a:ext>
            </a:extLst>
          </p:cNvPr>
          <p:cNvSpPr/>
          <p:nvPr/>
        </p:nvSpPr>
        <p:spPr>
          <a:xfrm>
            <a:off x="4760364" y="4227934"/>
            <a:ext cx="982333" cy="288032"/>
          </a:xfrm>
          <a:prstGeom prst="roundRect">
            <a:avLst>
              <a:gd name="adj" fmla="val 113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River, (1,1)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B00649F7-44B5-4BD4-B098-5105D9E8E793}"/>
              </a:ext>
            </a:extLst>
          </p:cNvPr>
          <p:cNvSpPr/>
          <p:nvPr/>
        </p:nvSpPr>
        <p:spPr>
          <a:xfrm>
            <a:off x="6159132" y="1726420"/>
            <a:ext cx="982333" cy="288032"/>
          </a:xfrm>
          <a:prstGeom prst="roundRect">
            <a:avLst>
              <a:gd name="adj" fmla="val 113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Bear, 2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0F73EF2-0EDE-4C38-B1AA-D5E3390BC630}"/>
              </a:ext>
            </a:extLst>
          </p:cNvPr>
          <p:cNvSpPr/>
          <p:nvPr/>
        </p:nvSpPr>
        <p:spPr>
          <a:xfrm>
            <a:off x="6159884" y="2560258"/>
            <a:ext cx="982333" cy="288032"/>
          </a:xfrm>
          <a:prstGeom prst="roundRect">
            <a:avLst>
              <a:gd name="adj" fmla="val 113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Car, 3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15541B86-5648-4143-88B1-C40D6B4FEC89}"/>
              </a:ext>
            </a:extLst>
          </p:cNvPr>
          <p:cNvSpPr/>
          <p:nvPr/>
        </p:nvSpPr>
        <p:spPr>
          <a:xfrm>
            <a:off x="6159132" y="3394096"/>
            <a:ext cx="982333" cy="288032"/>
          </a:xfrm>
          <a:prstGeom prst="roundRect">
            <a:avLst>
              <a:gd name="adj" fmla="val 113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Deer, 2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E221153D-7D62-4045-B0F8-F13E7FC7647C}"/>
              </a:ext>
            </a:extLst>
          </p:cNvPr>
          <p:cNvSpPr/>
          <p:nvPr/>
        </p:nvSpPr>
        <p:spPr>
          <a:xfrm>
            <a:off x="6159132" y="4227934"/>
            <a:ext cx="982333" cy="288032"/>
          </a:xfrm>
          <a:prstGeom prst="roundRect">
            <a:avLst>
              <a:gd name="adj" fmla="val 113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River, 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946A8A6-8210-4537-9A22-4DD0B5BC4E62}"/>
              </a:ext>
            </a:extLst>
          </p:cNvPr>
          <p:cNvSpPr txBox="1"/>
          <p:nvPr/>
        </p:nvSpPr>
        <p:spPr>
          <a:xfrm>
            <a:off x="7312243" y="98757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Result</a:t>
            </a:r>
            <a:endParaRPr lang="ko-KR" altLang="en-US" b="1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A354E9F2-8A97-4AC0-A1E4-A7C337E5C4BE}"/>
              </a:ext>
            </a:extLst>
          </p:cNvPr>
          <p:cNvSpPr/>
          <p:nvPr/>
        </p:nvSpPr>
        <p:spPr>
          <a:xfrm>
            <a:off x="7557900" y="2713567"/>
            <a:ext cx="948846" cy="924612"/>
          </a:xfrm>
          <a:prstGeom prst="roundRect">
            <a:avLst>
              <a:gd name="adj" fmla="val 113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Bear, 2</a:t>
            </a:r>
          </a:p>
          <a:p>
            <a:pPr algn="ctr"/>
            <a:r>
              <a:rPr lang="en-US" altLang="ko-KR" sz="1200"/>
              <a:t>Car, 3</a:t>
            </a:r>
          </a:p>
          <a:p>
            <a:pPr algn="ctr"/>
            <a:r>
              <a:rPr lang="en-US" altLang="ko-KR" sz="1200"/>
              <a:t>Deer, 2</a:t>
            </a:r>
          </a:p>
          <a:p>
            <a:pPr algn="ctr"/>
            <a:r>
              <a:rPr lang="en-US" altLang="ko-KR" sz="1200"/>
              <a:t>River, 2</a:t>
            </a:r>
            <a:endParaRPr lang="ko-KR" altLang="en-US" sz="120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BF88BBD-A145-4FE7-9005-C941E82FF51E}"/>
              </a:ext>
            </a:extLst>
          </p:cNvPr>
          <p:cNvCxnSpPr>
            <a:stCxn id="3" idx="3"/>
            <a:endCxn id="56" idx="1"/>
          </p:cNvCxnSpPr>
          <p:nvPr/>
        </p:nvCxnSpPr>
        <p:spPr>
          <a:xfrm flipV="1">
            <a:off x="1417276" y="2311777"/>
            <a:ext cx="414583" cy="866295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61D3B69-F549-4E67-A7BB-792F107C7E4D}"/>
              </a:ext>
            </a:extLst>
          </p:cNvPr>
          <p:cNvCxnSpPr>
            <a:cxnSpLocks/>
            <a:stCxn id="3" idx="3"/>
            <a:endCxn id="57" idx="1"/>
          </p:cNvCxnSpPr>
          <p:nvPr/>
        </p:nvCxnSpPr>
        <p:spPr>
          <a:xfrm flipV="1">
            <a:off x="1417276" y="3175873"/>
            <a:ext cx="414583" cy="2199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F2061F3-2A65-4F66-A704-91A2780E8750}"/>
              </a:ext>
            </a:extLst>
          </p:cNvPr>
          <p:cNvCxnSpPr>
            <a:cxnSpLocks/>
            <a:stCxn id="3" idx="3"/>
            <a:endCxn id="58" idx="1"/>
          </p:cNvCxnSpPr>
          <p:nvPr/>
        </p:nvCxnSpPr>
        <p:spPr>
          <a:xfrm>
            <a:off x="1417276" y="3178072"/>
            <a:ext cx="414583" cy="861897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25BB942D-6E52-44F9-A87B-53135D16F695}"/>
              </a:ext>
            </a:extLst>
          </p:cNvPr>
          <p:cNvCxnSpPr>
            <a:cxnSpLocks/>
            <a:stCxn id="57" idx="3"/>
            <a:endCxn id="65" idx="1"/>
          </p:cNvCxnSpPr>
          <p:nvPr/>
        </p:nvCxnSpPr>
        <p:spPr>
          <a:xfrm>
            <a:off x="3141631" y="3175873"/>
            <a:ext cx="416435" cy="2199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7CF148F8-7465-4949-A666-8C9D83670725}"/>
              </a:ext>
            </a:extLst>
          </p:cNvPr>
          <p:cNvCxnSpPr>
            <a:cxnSpLocks/>
            <a:stCxn id="58" idx="3"/>
            <a:endCxn id="66" idx="1"/>
          </p:cNvCxnSpPr>
          <p:nvPr/>
        </p:nvCxnSpPr>
        <p:spPr>
          <a:xfrm>
            <a:off x="3141631" y="4039969"/>
            <a:ext cx="416435" cy="2199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B7C83792-A536-466C-A55D-555AA602B52F}"/>
              </a:ext>
            </a:extLst>
          </p:cNvPr>
          <p:cNvCxnSpPr>
            <a:cxnSpLocks/>
            <a:stCxn id="56" idx="3"/>
            <a:endCxn id="62" idx="1"/>
          </p:cNvCxnSpPr>
          <p:nvPr/>
        </p:nvCxnSpPr>
        <p:spPr>
          <a:xfrm>
            <a:off x="3141631" y="2311777"/>
            <a:ext cx="416435" cy="2199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96CDC011-23B9-44A0-A667-007F89D5794D}"/>
              </a:ext>
            </a:extLst>
          </p:cNvPr>
          <p:cNvCxnSpPr>
            <a:cxnSpLocks/>
            <a:stCxn id="62" idx="3"/>
            <a:endCxn id="69" idx="1"/>
          </p:cNvCxnSpPr>
          <p:nvPr/>
        </p:nvCxnSpPr>
        <p:spPr>
          <a:xfrm flipV="1">
            <a:off x="4343929" y="1870436"/>
            <a:ext cx="416435" cy="44354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FDE89F26-1FAA-4C9F-B6AC-F395344B4295}"/>
              </a:ext>
            </a:extLst>
          </p:cNvPr>
          <p:cNvCxnSpPr>
            <a:cxnSpLocks/>
            <a:stCxn id="62" idx="3"/>
            <a:endCxn id="72" idx="1"/>
          </p:cNvCxnSpPr>
          <p:nvPr/>
        </p:nvCxnSpPr>
        <p:spPr>
          <a:xfrm>
            <a:off x="4343929" y="2313976"/>
            <a:ext cx="416435" cy="1224136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C2968F53-A636-4755-B644-C47BDFED43A6}"/>
              </a:ext>
            </a:extLst>
          </p:cNvPr>
          <p:cNvCxnSpPr>
            <a:cxnSpLocks/>
            <a:stCxn id="62" idx="3"/>
            <a:endCxn id="73" idx="1"/>
          </p:cNvCxnSpPr>
          <p:nvPr/>
        </p:nvCxnSpPr>
        <p:spPr>
          <a:xfrm>
            <a:off x="4343929" y="2313976"/>
            <a:ext cx="416435" cy="205797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C7C4E5FA-8EE0-4993-A666-90BD07131BD0}"/>
              </a:ext>
            </a:extLst>
          </p:cNvPr>
          <p:cNvCxnSpPr>
            <a:cxnSpLocks/>
            <a:stCxn id="65" idx="3"/>
            <a:endCxn id="71" idx="1"/>
          </p:cNvCxnSpPr>
          <p:nvPr/>
        </p:nvCxnSpPr>
        <p:spPr>
          <a:xfrm flipV="1">
            <a:off x="4343929" y="2704274"/>
            <a:ext cx="416435" cy="47379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208F0144-974C-4E76-8EFA-C32BAD8B8029}"/>
              </a:ext>
            </a:extLst>
          </p:cNvPr>
          <p:cNvCxnSpPr>
            <a:cxnSpLocks/>
            <a:stCxn id="65" idx="3"/>
            <a:endCxn id="73" idx="1"/>
          </p:cNvCxnSpPr>
          <p:nvPr/>
        </p:nvCxnSpPr>
        <p:spPr>
          <a:xfrm>
            <a:off x="4343929" y="3178072"/>
            <a:ext cx="416435" cy="119387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325F7ECF-2974-4E7E-A031-FF242E94AEA9}"/>
              </a:ext>
            </a:extLst>
          </p:cNvPr>
          <p:cNvCxnSpPr>
            <a:cxnSpLocks/>
            <a:stCxn id="66" idx="3"/>
            <a:endCxn id="72" idx="1"/>
          </p:cNvCxnSpPr>
          <p:nvPr/>
        </p:nvCxnSpPr>
        <p:spPr>
          <a:xfrm flipV="1">
            <a:off x="4343929" y="3538112"/>
            <a:ext cx="416435" cy="504056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AB701EAF-9600-4FA7-A7D4-91ADFBC7891D}"/>
              </a:ext>
            </a:extLst>
          </p:cNvPr>
          <p:cNvCxnSpPr>
            <a:cxnSpLocks/>
            <a:stCxn id="66" idx="3"/>
            <a:endCxn id="71" idx="1"/>
          </p:cNvCxnSpPr>
          <p:nvPr/>
        </p:nvCxnSpPr>
        <p:spPr>
          <a:xfrm flipV="1">
            <a:off x="4343929" y="2704274"/>
            <a:ext cx="416435" cy="133789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1F4638C5-A7B9-4E5F-B775-1DEB7477700D}"/>
              </a:ext>
            </a:extLst>
          </p:cNvPr>
          <p:cNvCxnSpPr>
            <a:cxnSpLocks/>
            <a:stCxn id="66" idx="3"/>
            <a:endCxn id="69" idx="1"/>
          </p:cNvCxnSpPr>
          <p:nvPr/>
        </p:nvCxnSpPr>
        <p:spPr>
          <a:xfrm flipV="1">
            <a:off x="4343929" y="1870436"/>
            <a:ext cx="416435" cy="2171732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C698B027-650E-4776-A994-F47C7DF4C1F4}"/>
              </a:ext>
            </a:extLst>
          </p:cNvPr>
          <p:cNvCxnSpPr>
            <a:cxnSpLocks/>
            <a:stCxn id="69" idx="3"/>
            <a:endCxn id="75" idx="1"/>
          </p:cNvCxnSpPr>
          <p:nvPr/>
        </p:nvCxnSpPr>
        <p:spPr>
          <a:xfrm>
            <a:off x="5742697" y="1870436"/>
            <a:ext cx="416435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B4CA1237-5420-4CE4-BDA1-7C9DD122465C}"/>
              </a:ext>
            </a:extLst>
          </p:cNvPr>
          <p:cNvCxnSpPr>
            <a:cxnSpLocks/>
            <a:stCxn id="71" idx="3"/>
            <a:endCxn id="77" idx="1"/>
          </p:cNvCxnSpPr>
          <p:nvPr/>
        </p:nvCxnSpPr>
        <p:spPr>
          <a:xfrm>
            <a:off x="5742697" y="2704274"/>
            <a:ext cx="417187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8569C478-975D-48B2-9A21-F3FDA78E9AA3}"/>
              </a:ext>
            </a:extLst>
          </p:cNvPr>
          <p:cNvCxnSpPr>
            <a:cxnSpLocks/>
            <a:stCxn id="72" idx="3"/>
            <a:endCxn id="78" idx="1"/>
          </p:cNvCxnSpPr>
          <p:nvPr/>
        </p:nvCxnSpPr>
        <p:spPr>
          <a:xfrm>
            <a:off x="5742697" y="3538112"/>
            <a:ext cx="416435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E5CA0E62-808F-422F-8A77-D4FE7D2B873F}"/>
              </a:ext>
            </a:extLst>
          </p:cNvPr>
          <p:cNvCxnSpPr>
            <a:cxnSpLocks/>
            <a:stCxn id="73" idx="3"/>
            <a:endCxn id="86" idx="1"/>
          </p:cNvCxnSpPr>
          <p:nvPr/>
        </p:nvCxnSpPr>
        <p:spPr>
          <a:xfrm>
            <a:off x="5742697" y="4371950"/>
            <a:ext cx="416435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06643288-E16B-488B-A49B-69A21006EBC8}"/>
              </a:ext>
            </a:extLst>
          </p:cNvPr>
          <p:cNvCxnSpPr>
            <a:cxnSpLocks/>
            <a:stCxn id="78" idx="3"/>
            <a:endCxn id="90" idx="1"/>
          </p:cNvCxnSpPr>
          <p:nvPr/>
        </p:nvCxnSpPr>
        <p:spPr>
          <a:xfrm flipV="1">
            <a:off x="7141465" y="3175873"/>
            <a:ext cx="416435" cy="362239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8BDA77F7-2D05-4E66-935E-AE558BFC1CFE}"/>
              </a:ext>
            </a:extLst>
          </p:cNvPr>
          <p:cNvCxnSpPr>
            <a:cxnSpLocks/>
            <a:stCxn id="86" idx="3"/>
            <a:endCxn id="90" idx="1"/>
          </p:cNvCxnSpPr>
          <p:nvPr/>
        </p:nvCxnSpPr>
        <p:spPr>
          <a:xfrm flipV="1">
            <a:off x="7141465" y="3175873"/>
            <a:ext cx="416435" cy="1196077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E8AE617-586E-40E4-852D-D8F4A293D154}"/>
              </a:ext>
            </a:extLst>
          </p:cNvPr>
          <p:cNvCxnSpPr>
            <a:cxnSpLocks/>
            <a:stCxn id="77" idx="3"/>
            <a:endCxn id="90" idx="1"/>
          </p:cNvCxnSpPr>
          <p:nvPr/>
        </p:nvCxnSpPr>
        <p:spPr>
          <a:xfrm>
            <a:off x="7142217" y="2704274"/>
            <a:ext cx="415683" cy="471599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34129554-D228-4C18-B592-652481FFA920}"/>
              </a:ext>
            </a:extLst>
          </p:cNvPr>
          <p:cNvCxnSpPr>
            <a:cxnSpLocks/>
            <a:stCxn id="75" idx="3"/>
            <a:endCxn id="90" idx="1"/>
          </p:cNvCxnSpPr>
          <p:nvPr/>
        </p:nvCxnSpPr>
        <p:spPr>
          <a:xfrm>
            <a:off x="7141465" y="1870436"/>
            <a:ext cx="416435" cy="1305437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55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338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YARN Architecture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3600E39-BA08-4E0B-B5FE-308568D4E97E}"/>
              </a:ext>
            </a:extLst>
          </p:cNvPr>
          <p:cNvGrpSpPr/>
          <p:nvPr/>
        </p:nvGrpSpPr>
        <p:grpSpPr>
          <a:xfrm>
            <a:off x="5580112" y="1059582"/>
            <a:ext cx="1597142" cy="1080120"/>
            <a:chOff x="2339752" y="2355726"/>
            <a:chExt cx="1885174" cy="1080120"/>
          </a:xfrm>
        </p:grpSpPr>
        <p:sp>
          <p:nvSpPr>
            <p:cNvPr id="4" name="모서리가 둥근 직사각형 18">
              <a:extLst>
                <a:ext uri="{FF2B5EF4-FFF2-40B4-BE49-F238E27FC236}">
                  <a16:creationId xmlns:a16="http://schemas.microsoft.com/office/drawing/2014/main" id="{90910971-3F87-488C-9CD0-4E04E8DEA3B0}"/>
                </a:ext>
              </a:extLst>
            </p:cNvPr>
            <p:cNvSpPr/>
            <p:nvPr/>
          </p:nvSpPr>
          <p:spPr>
            <a:xfrm>
              <a:off x="2339752" y="2355726"/>
              <a:ext cx="1885174" cy="1080120"/>
            </a:xfrm>
            <a:prstGeom prst="roundRect">
              <a:avLst>
                <a:gd name="adj" fmla="val 485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/>
                <a:t>Node</a:t>
              </a:r>
              <a:endParaRPr lang="ko-KR" altLang="en-US" sz="1400" dirty="0"/>
            </a:p>
          </p:txBody>
        </p:sp>
        <p:sp>
          <p:nvSpPr>
            <p:cNvPr id="6" name="모서리가 둥근 직사각형 18">
              <a:extLst>
                <a:ext uri="{FF2B5EF4-FFF2-40B4-BE49-F238E27FC236}">
                  <a16:creationId xmlns:a16="http://schemas.microsoft.com/office/drawing/2014/main" id="{F5302ADF-D203-4131-A3B2-4F84C5314C62}"/>
                </a:ext>
              </a:extLst>
            </p:cNvPr>
            <p:cNvSpPr/>
            <p:nvPr/>
          </p:nvSpPr>
          <p:spPr>
            <a:xfrm>
              <a:off x="2490252" y="2715766"/>
              <a:ext cx="1584176" cy="576064"/>
            </a:xfrm>
            <a:prstGeom prst="roundRect">
              <a:avLst>
                <a:gd name="adj" fmla="val 994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Resource Manager</a:t>
              </a:r>
              <a:endParaRPr lang="ko-KR" altLang="en-US" sz="1400" dirty="0"/>
            </a:p>
          </p:txBody>
        </p: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0006BDA6-9444-4FFD-B5BD-EED6E274CFFA}"/>
              </a:ext>
            </a:extLst>
          </p:cNvPr>
          <p:cNvSpPr/>
          <p:nvPr/>
        </p:nvSpPr>
        <p:spPr>
          <a:xfrm>
            <a:off x="3923928" y="1419622"/>
            <a:ext cx="136815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86C010-2B27-4338-B55B-6A29AE919A29}"/>
              </a:ext>
            </a:extLst>
          </p:cNvPr>
          <p:cNvGrpSpPr/>
          <p:nvPr/>
        </p:nvGrpSpPr>
        <p:grpSpPr>
          <a:xfrm>
            <a:off x="5740640" y="2499742"/>
            <a:ext cx="1855696" cy="2232248"/>
            <a:chOff x="4588512" y="2715766"/>
            <a:chExt cx="1855696" cy="2232248"/>
          </a:xfrm>
        </p:grpSpPr>
        <p:sp>
          <p:nvSpPr>
            <p:cNvPr id="25" name="모서리가 둥근 직사각형 18">
              <a:extLst>
                <a:ext uri="{FF2B5EF4-FFF2-40B4-BE49-F238E27FC236}">
                  <a16:creationId xmlns:a16="http://schemas.microsoft.com/office/drawing/2014/main" id="{6AEE18CE-E129-4D51-AA94-179034642DC8}"/>
                </a:ext>
              </a:extLst>
            </p:cNvPr>
            <p:cNvSpPr/>
            <p:nvPr/>
          </p:nvSpPr>
          <p:spPr>
            <a:xfrm>
              <a:off x="4588512" y="2715766"/>
              <a:ext cx="1855696" cy="2232248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Node</a:t>
              </a:r>
              <a:endParaRPr lang="ko-KR" altLang="en-US" sz="1400" dirty="0"/>
            </a:p>
          </p:txBody>
        </p:sp>
        <p:sp>
          <p:nvSpPr>
            <p:cNvPr id="26" name="모서리가 둥근 직사각형 18">
              <a:extLst>
                <a:ext uri="{FF2B5EF4-FFF2-40B4-BE49-F238E27FC236}">
                  <a16:creationId xmlns:a16="http://schemas.microsoft.com/office/drawing/2014/main" id="{D48DB822-70CE-4692-84EA-0B6DB2416FCB}"/>
                </a:ext>
              </a:extLst>
            </p:cNvPr>
            <p:cNvSpPr/>
            <p:nvPr/>
          </p:nvSpPr>
          <p:spPr>
            <a:xfrm>
              <a:off x="4716016" y="2830894"/>
              <a:ext cx="1584176" cy="400214"/>
            </a:xfrm>
            <a:prstGeom prst="roundRect">
              <a:avLst>
                <a:gd name="adj" fmla="val 1464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Node Manager</a:t>
              </a:r>
              <a:endParaRPr lang="ko-KR" altLang="en-US" sz="14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BEC81A8-29EC-4B48-BA5A-8B4A17017AFB}"/>
                </a:ext>
              </a:extLst>
            </p:cNvPr>
            <p:cNvSpPr/>
            <p:nvPr/>
          </p:nvSpPr>
          <p:spPr>
            <a:xfrm>
              <a:off x="4716016" y="3363838"/>
              <a:ext cx="1584176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Container</a:t>
              </a:r>
              <a:endParaRPr lang="ko-KR" altLang="en-US" sz="140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63B64BF-6FC2-4B18-B822-0D3C058F948F}"/>
                </a:ext>
              </a:extLst>
            </p:cNvPr>
            <p:cNvSpPr/>
            <p:nvPr/>
          </p:nvSpPr>
          <p:spPr>
            <a:xfrm>
              <a:off x="4716016" y="4011910"/>
              <a:ext cx="1584176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App Master</a:t>
              </a:r>
              <a:endParaRPr lang="ko-KR" altLang="en-US" sz="140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BE38D30-A714-43C7-A232-EC5DC17B29CB}"/>
              </a:ext>
            </a:extLst>
          </p:cNvPr>
          <p:cNvGrpSpPr/>
          <p:nvPr/>
        </p:nvGrpSpPr>
        <p:grpSpPr>
          <a:xfrm>
            <a:off x="3678461" y="2499742"/>
            <a:ext cx="1855696" cy="2232248"/>
            <a:chOff x="4588512" y="2715766"/>
            <a:chExt cx="1855696" cy="2232248"/>
          </a:xfrm>
        </p:grpSpPr>
        <p:sp>
          <p:nvSpPr>
            <p:cNvPr id="35" name="모서리가 둥근 직사각형 18">
              <a:extLst>
                <a:ext uri="{FF2B5EF4-FFF2-40B4-BE49-F238E27FC236}">
                  <a16:creationId xmlns:a16="http://schemas.microsoft.com/office/drawing/2014/main" id="{C82D4484-29CF-4C5C-94F6-3E611E578082}"/>
                </a:ext>
              </a:extLst>
            </p:cNvPr>
            <p:cNvSpPr/>
            <p:nvPr/>
          </p:nvSpPr>
          <p:spPr>
            <a:xfrm>
              <a:off x="4588512" y="2715766"/>
              <a:ext cx="1855696" cy="2232248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Node</a:t>
              </a:r>
              <a:endParaRPr lang="ko-KR" altLang="en-US" sz="1400" dirty="0"/>
            </a:p>
          </p:txBody>
        </p:sp>
        <p:sp>
          <p:nvSpPr>
            <p:cNvPr id="36" name="모서리가 둥근 직사각형 18">
              <a:extLst>
                <a:ext uri="{FF2B5EF4-FFF2-40B4-BE49-F238E27FC236}">
                  <a16:creationId xmlns:a16="http://schemas.microsoft.com/office/drawing/2014/main" id="{49DD9DEF-515F-4613-B0A2-804648D3051B}"/>
                </a:ext>
              </a:extLst>
            </p:cNvPr>
            <p:cNvSpPr/>
            <p:nvPr/>
          </p:nvSpPr>
          <p:spPr>
            <a:xfrm>
              <a:off x="4716016" y="2830894"/>
              <a:ext cx="1584176" cy="400214"/>
            </a:xfrm>
            <a:prstGeom prst="roundRect">
              <a:avLst>
                <a:gd name="adj" fmla="val 1676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Node Manager</a:t>
              </a:r>
              <a:endParaRPr lang="ko-KR" altLang="en-US" sz="1400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329FBA2-B77D-4E7E-BF42-A15EA9A82853}"/>
                </a:ext>
              </a:extLst>
            </p:cNvPr>
            <p:cNvSpPr/>
            <p:nvPr/>
          </p:nvSpPr>
          <p:spPr>
            <a:xfrm>
              <a:off x="4716016" y="3363838"/>
              <a:ext cx="1584176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App Master</a:t>
              </a:r>
              <a:endParaRPr lang="ko-KR" altLang="en-US" sz="140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CB86B7F-4412-4AF3-B74B-6B6EF03CD3DA}"/>
                </a:ext>
              </a:extLst>
            </p:cNvPr>
            <p:cNvSpPr/>
            <p:nvPr/>
          </p:nvSpPr>
          <p:spPr>
            <a:xfrm>
              <a:off x="4716016" y="4011910"/>
              <a:ext cx="1584176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Container</a:t>
              </a:r>
              <a:endParaRPr lang="ko-KR" altLang="en-US" sz="140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41B3429-195D-4E8E-A031-AFDBF3481C8B}"/>
              </a:ext>
            </a:extLst>
          </p:cNvPr>
          <p:cNvGrpSpPr/>
          <p:nvPr/>
        </p:nvGrpSpPr>
        <p:grpSpPr>
          <a:xfrm>
            <a:off x="1619672" y="2499742"/>
            <a:ext cx="1855696" cy="2232248"/>
            <a:chOff x="4588512" y="2715766"/>
            <a:chExt cx="1855696" cy="2232248"/>
          </a:xfrm>
        </p:grpSpPr>
        <p:sp>
          <p:nvSpPr>
            <p:cNvPr id="40" name="모서리가 둥근 직사각형 18">
              <a:extLst>
                <a:ext uri="{FF2B5EF4-FFF2-40B4-BE49-F238E27FC236}">
                  <a16:creationId xmlns:a16="http://schemas.microsoft.com/office/drawing/2014/main" id="{8BCD1206-46E7-48C1-8D0E-79201C2239CB}"/>
                </a:ext>
              </a:extLst>
            </p:cNvPr>
            <p:cNvSpPr/>
            <p:nvPr/>
          </p:nvSpPr>
          <p:spPr>
            <a:xfrm>
              <a:off x="4588512" y="2715766"/>
              <a:ext cx="1855696" cy="2232248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Node</a:t>
              </a:r>
              <a:endParaRPr lang="ko-KR" altLang="en-US" sz="1400" dirty="0"/>
            </a:p>
          </p:txBody>
        </p:sp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id="{8385447B-8931-4CDC-A0D2-091BF7CB022F}"/>
                </a:ext>
              </a:extLst>
            </p:cNvPr>
            <p:cNvSpPr/>
            <p:nvPr/>
          </p:nvSpPr>
          <p:spPr>
            <a:xfrm>
              <a:off x="4716016" y="2830894"/>
              <a:ext cx="1584176" cy="400214"/>
            </a:xfrm>
            <a:prstGeom prst="roundRect">
              <a:avLst>
                <a:gd name="adj" fmla="val 1253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Node Manager</a:t>
              </a:r>
              <a:endParaRPr lang="ko-KR" altLang="en-US" sz="1400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F1C4200D-7DB9-4A55-AAFB-2DA167EC27B7}"/>
                </a:ext>
              </a:extLst>
            </p:cNvPr>
            <p:cNvSpPr/>
            <p:nvPr/>
          </p:nvSpPr>
          <p:spPr>
            <a:xfrm>
              <a:off x="4716016" y="3363838"/>
              <a:ext cx="1584176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Container</a:t>
              </a:r>
              <a:endParaRPr lang="ko-KR" altLang="en-US" sz="140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DD7207F-BE20-4232-B346-EA201B5A8D78}"/>
                </a:ext>
              </a:extLst>
            </p:cNvPr>
            <p:cNvSpPr/>
            <p:nvPr/>
          </p:nvSpPr>
          <p:spPr>
            <a:xfrm>
              <a:off x="4716016" y="4011910"/>
              <a:ext cx="1584176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Container</a:t>
              </a:r>
              <a:endParaRPr lang="ko-KR" altLang="en-US" sz="1400"/>
            </a:p>
          </p:txBody>
        </p:sp>
      </p:grp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3CD95EA-9302-411A-9FCB-C8FDCBFA495D}"/>
              </a:ext>
            </a:extLst>
          </p:cNvPr>
          <p:cNvCxnSpPr>
            <a:cxnSpLocks/>
            <a:stCxn id="41" idx="0"/>
            <a:endCxn id="6" idx="2"/>
          </p:cNvCxnSpPr>
          <p:nvPr/>
        </p:nvCxnSpPr>
        <p:spPr>
          <a:xfrm flipV="1">
            <a:off x="2539264" y="1995686"/>
            <a:ext cx="3839420" cy="61918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9100779-8D7F-447C-B48B-26391BE18849}"/>
              </a:ext>
            </a:extLst>
          </p:cNvPr>
          <p:cNvCxnSpPr>
            <a:cxnSpLocks/>
            <a:stCxn id="36" idx="0"/>
            <a:endCxn id="6" idx="2"/>
          </p:cNvCxnSpPr>
          <p:nvPr/>
        </p:nvCxnSpPr>
        <p:spPr>
          <a:xfrm flipV="1">
            <a:off x="4598053" y="1995686"/>
            <a:ext cx="1780631" cy="61918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933F28B-AC51-417E-BC5B-2AD39C7EFC81}"/>
              </a:ext>
            </a:extLst>
          </p:cNvPr>
          <p:cNvCxnSpPr>
            <a:cxnSpLocks/>
            <a:stCxn id="26" idx="0"/>
            <a:endCxn id="6" idx="2"/>
          </p:cNvCxnSpPr>
          <p:nvPr/>
        </p:nvCxnSpPr>
        <p:spPr>
          <a:xfrm flipH="1" flipV="1">
            <a:off x="6378684" y="1995686"/>
            <a:ext cx="281548" cy="61918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AA93637-C65C-4B5A-8B53-8E544BBE6A7F}"/>
              </a:ext>
            </a:extLst>
          </p:cNvPr>
          <p:cNvCxnSpPr>
            <a:cxnSpLocks/>
            <a:stCxn id="42" idx="6"/>
            <a:endCxn id="37" idx="2"/>
          </p:cNvCxnSpPr>
          <p:nvPr/>
        </p:nvCxnSpPr>
        <p:spPr>
          <a:xfrm>
            <a:off x="3331352" y="3435846"/>
            <a:ext cx="47461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A100D49-C29F-4AB6-B28A-334EF96F16AF}"/>
              </a:ext>
            </a:extLst>
          </p:cNvPr>
          <p:cNvCxnSpPr>
            <a:cxnSpLocks/>
            <a:stCxn id="43" idx="6"/>
            <a:endCxn id="37" idx="2"/>
          </p:cNvCxnSpPr>
          <p:nvPr/>
        </p:nvCxnSpPr>
        <p:spPr>
          <a:xfrm flipV="1">
            <a:off x="3331352" y="3435846"/>
            <a:ext cx="474613" cy="648072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DEC1018-A708-4DC7-B2AD-00ABDB42B1D6}"/>
              </a:ext>
            </a:extLst>
          </p:cNvPr>
          <p:cNvCxnSpPr>
            <a:cxnSpLocks/>
            <a:stCxn id="38" idx="6"/>
            <a:endCxn id="32" idx="2"/>
          </p:cNvCxnSpPr>
          <p:nvPr/>
        </p:nvCxnSpPr>
        <p:spPr>
          <a:xfrm>
            <a:off x="5390141" y="4083918"/>
            <a:ext cx="47800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95CA74B-6E12-4088-BBAC-31A825D66510}"/>
              </a:ext>
            </a:extLst>
          </p:cNvPr>
          <p:cNvCxnSpPr>
            <a:cxnSpLocks/>
            <a:stCxn id="29" idx="2"/>
            <a:endCxn id="37" idx="6"/>
          </p:cNvCxnSpPr>
          <p:nvPr/>
        </p:nvCxnSpPr>
        <p:spPr>
          <a:xfrm flipH="1">
            <a:off x="5390141" y="3435846"/>
            <a:ext cx="47800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F057480-7171-4B87-B299-002A985D1F30}"/>
              </a:ext>
            </a:extLst>
          </p:cNvPr>
          <p:cNvCxnSpPr>
            <a:cxnSpLocks/>
            <a:stCxn id="37" idx="0"/>
            <a:endCxn id="6" idx="2"/>
          </p:cNvCxnSpPr>
          <p:nvPr/>
        </p:nvCxnSpPr>
        <p:spPr>
          <a:xfrm flipV="1">
            <a:off x="4598053" y="1995686"/>
            <a:ext cx="1780631" cy="1152128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F847CB0-C800-488D-9A1C-5C275B3B32E1}"/>
              </a:ext>
            </a:extLst>
          </p:cNvPr>
          <p:cNvCxnSpPr>
            <a:cxnSpLocks/>
            <a:stCxn id="32" idx="0"/>
            <a:endCxn id="6" idx="2"/>
          </p:cNvCxnSpPr>
          <p:nvPr/>
        </p:nvCxnSpPr>
        <p:spPr>
          <a:xfrm flipH="1" flipV="1">
            <a:off x="6378684" y="1995686"/>
            <a:ext cx="281548" cy="180020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3E79A9E3-D35C-4D13-9C35-D56D0A88D17F}"/>
              </a:ext>
            </a:extLst>
          </p:cNvPr>
          <p:cNvCxnSpPr>
            <a:cxnSpLocks/>
            <a:stCxn id="30" idx="6"/>
            <a:endCxn id="6" idx="1"/>
          </p:cNvCxnSpPr>
          <p:nvPr/>
        </p:nvCxnSpPr>
        <p:spPr>
          <a:xfrm>
            <a:off x="5292080" y="1707654"/>
            <a:ext cx="415537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B2F6CFF1-DF54-4F02-88FB-F2B7EAF8E248}"/>
              </a:ext>
            </a:extLst>
          </p:cNvPr>
          <p:cNvGrpSpPr/>
          <p:nvPr/>
        </p:nvGrpSpPr>
        <p:grpSpPr>
          <a:xfrm>
            <a:off x="1691680" y="987574"/>
            <a:ext cx="2088232" cy="1231410"/>
            <a:chOff x="1187624" y="987574"/>
            <a:chExt cx="2088232" cy="1231410"/>
          </a:xfrm>
        </p:grpSpPr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FEDAA768-BFC9-4E6D-9A55-597FD6687A4E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>
              <a:off x="1187624" y="1141463"/>
              <a:ext cx="360040" cy="0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8C76C99-553F-4622-9C6A-7756B2CFA84F}"/>
                </a:ext>
              </a:extLst>
            </p:cNvPr>
            <p:cNvSpPr txBox="1"/>
            <p:nvPr/>
          </p:nvSpPr>
          <p:spPr>
            <a:xfrm>
              <a:off x="1547664" y="98757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Job Submission</a:t>
              </a:r>
              <a:endParaRPr lang="ko-KR" altLang="en-US" sz="1400"/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BCF7F299-0FD2-4EDF-891C-D717BDED0371}"/>
                </a:ext>
              </a:extLst>
            </p:cNvPr>
            <p:cNvCxnSpPr>
              <a:cxnSpLocks/>
              <a:endCxn id="86" idx="1"/>
            </p:cNvCxnSpPr>
            <p:nvPr/>
          </p:nvCxnSpPr>
          <p:spPr>
            <a:xfrm>
              <a:off x="1187624" y="1450737"/>
              <a:ext cx="360040" cy="0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AEA4195-EC52-4EB4-BC56-00DCD87AC0CA}"/>
                </a:ext>
              </a:extLst>
            </p:cNvPr>
            <p:cNvSpPr txBox="1"/>
            <p:nvPr/>
          </p:nvSpPr>
          <p:spPr>
            <a:xfrm>
              <a:off x="1547664" y="1296848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/>
                <a:t>Proces</a:t>
              </a:r>
              <a:r>
                <a:rPr lang="en-US" altLang="ko-KR" sz="1400" dirty="0"/>
                <a:t> Status</a:t>
              </a:r>
              <a:endParaRPr lang="ko-KR" altLang="en-US" sz="1400" dirty="0"/>
            </a:p>
          </p:txBody>
        </p: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DB4483B7-6B6E-4872-82B2-9F46BC8C4410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>
              <a:off x="1187624" y="1755822"/>
              <a:ext cx="36004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48ABFB1-B00A-4E38-8BD4-CD95ECE0BA7A}"/>
                </a:ext>
              </a:extLst>
            </p:cNvPr>
            <p:cNvSpPr txBox="1"/>
            <p:nvPr/>
          </p:nvSpPr>
          <p:spPr>
            <a:xfrm>
              <a:off x="1547664" y="1601933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Node Status</a:t>
              </a:r>
              <a:endParaRPr lang="ko-KR" altLang="en-US" sz="1400" dirty="0"/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DBE2957A-8326-4EB5-88A9-1B4699318030}"/>
                </a:ext>
              </a:extLst>
            </p:cNvPr>
            <p:cNvCxnSpPr>
              <a:cxnSpLocks/>
              <a:endCxn id="90" idx="1"/>
            </p:cNvCxnSpPr>
            <p:nvPr/>
          </p:nvCxnSpPr>
          <p:spPr>
            <a:xfrm>
              <a:off x="1187624" y="2065096"/>
              <a:ext cx="36004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1BA5C7E-8007-4B30-8EFA-359BE83561CF}"/>
                </a:ext>
              </a:extLst>
            </p:cNvPr>
            <p:cNvSpPr txBox="1"/>
            <p:nvPr/>
          </p:nvSpPr>
          <p:spPr>
            <a:xfrm>
              <a:off x="1547664" y="1911207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Resource Request</a:t>
              </a:r>
              <a:endParaRPr lang="ko-KR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724021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YARN Architecture</a:t>
            </a:r>
            <a:endParaRPr lang="ko-KR" altLang="en-US" dirty="0"/>
          </a:p>
        </p:txBody>
      </p:sp>
      <p:sp>
        <p:nvSpPr>
          <p:cNvPr id="4" name="모서리가 둥근 직사각형 18">
            <a:extLst>
              <a:ext uri="{FF2B5EF4-FFF2-40B4-BE49-F238E27FC236}">
                <a16:creationId xmlns:a16="http://schemas.microsoft.com/office/drawing/2014/main" id="{90910971-3F87-488C-9CD0-4E04E8DEA3B0}"/>
              </a:ext>
            </a:extLst>
          </p:cNvPr>
          <p:cNvSpPr/>
          <p:nvPr/>
        </p:nvSpPr>
        <p:spPr>
          <a:xfrm>
            <a:off x="5148062" y="843558"/>
            <a:ext cx="2448274" cy="1296144"/>
          </a:xfrm>
          <a:prstGeom prst="roundRect">
            <a:avLst>
              <a:gd name="adj" fmla="val 48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Node</a:t>
            </a:r>
            <a:endParaRPr lang="ko-KR" altLang="en-US" sz="1400" dirty="0"/>
          </a:p>
        </p:txBody>
      </p:sp>
      <p:sp>
        <p:nvSpPr>
          <p:cNvPr id="6" name="모서리가 둥근 직사각형 18">
            <a:extLst>
              <a:ext uri="{FF2B5EF4-FFF2-40B4-BE49-F238E27FC236}">
                <a16:creationId xmlns:a16="http://schemas.microsoft.com/office/drawing/2014/main" id="{F5302ADF-D203-4131-A3B2-4F84C5314C62}"/>
              </a:ext>
            </a:extLst>
          </p:cNvPr>
          <p:cNvSpPr/>
          <p:nvPr/>
        </p:nvSpPr>
        <p:spPr>
          <a:xfrm>
            <a:off x="5283006" y="1177176"/>
            <a:ext cx="2178387" cy="818510"/>
          </a:xfrm>
          <a:prstGeom prst="roundRect">
            <a:avLst>
              <a:gd name="adj" fmla="val 99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Resource Manager</a:t>
            </a:r>
            <a:endParaRPr lang="ko-KR" altLang="en-US" sz="14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006BDA6-9444-4FFD-B5BD-EED6E274CFFA}"/>
              </a:ext>
            </a:extLst>
          </p:cNvPr>
          <p:cNvSpPr/>
          <p:nvPr/>
        </p:nvSpPr>
        <p:spPr>
          <a:xfrm>
            <a:off x="3641078" y="1298636"/>
            <a:ext cx="93092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86C010-2B27-4338-B55B-6A29AE919A29}"/>
              </a:ext>
            </a:extLst>
          </p:cNvPr>
          <p:cNvGrpSpPr/>
          <p:nvPr/>
        </p:nvGrpSpPr>
        <p:grpSpPr>
          <a:xfrm>
            <a:off x="5740640" y="2499742"/>
            <a:ext cx="1855696" cy="2232248"/>
            <a:chOff x="4588512" y="2715766"/>
            <a:chExt cx="1855696" cy="2232248"/>
          </a:xfrm>
        </p:grpSpPr>
        <p:sp>
          <p:nvSpPr>
            <p:cNvPr id="25" name="모서리가 둥근 직사각형 18">
              <a:extLst>
                <a:ext uri="{FF2B5EF4-FFF2-40B4-BE49-F238E27FC236}">
                  <a16:creationId xmlns:a16="http://schemas.microsoft.com/office/drawing/2014/main" id="{6AEE18CE-E129-4D51-AA94-179034642DC8}"/>
                </a:ext>
              </a:extLst>
            </p:cNvPr>
            <p:cNvSpPr/>
            <p:nvPr/>
          </p:nvSpPr>
          <p:spPr>
            <a:xfrm>
              <a:off x="4588512" y="2715766"/>
              <a:ext cx="1855696" cy="2232248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Node</a:t>
              </a:r>
              <a:endParaRPr lang="ko-KR" altLang="en-US" sz="1400" dirty="0"/>
            </a:p>
          </p:txBody>
        </p:sp>
        <p:sp>
          <p:nvSpPr>
            <p:cNvPr id="26" name="모서리가 둥근 직사각형 18">
              <a:extLst>
                <a:ext uri="{FF2B5EF4-FFF2-40B4-BE49-F238E27FC236}">
                  <a16:creationId xmlns:a16="http://schemas.microsoft.com/office/drawing/2014/main" id="{D48DB822-70CE-4692-84EA-0B6DB2416FCB}"/>
                </a:ext>
              </a:extLst>
            </p:cNvPr>
            <p:cNvSpPr/>
            <p:nvPr/>
          </p:nvSpPr>
          <p:spPr>
            <a:xfrm>
              <a:off x="4716016" y="2830894"/>
              <a:ext cx="1584176" cy="400214"/>
            </a:xfrm>
            <a:prstGeom prst="roundRect">
              <a:avLst>
                <a:gd name="adj" fmla="val 1464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Node Manager</a:t>
              </a:r>
              <a:endParaRPr lang="ko-KR" altLang="en-US" sz="14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BEC81A8-29EC-4B48-BA5A-8B4A17017AFB}"/>
                </a:ext>
              </a:extLst>
            </p:cNvPr>
            <p:cNvSpPr/>
            <p:nvPr/>
          </p:nvSpPr>
          <p:spPr>
            <a:xfrm>
              <a:off x="4716016" y="3363838"/>
              <a:ext cx="1584176" cy="57606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Container - </a:t>
              </a:r>
            </a:p>
            <a:p>
              <a:pPr algn="ctr"/>
              <a:r>
                <a:rPr lang="en-US" altLang="ko-KR" sz="1200" dirty="0"/>
                <a:t>App A</a:t>
              </a:r>
              <a:endParaRPr lang="ko-KR" altLang="en-US" sz="12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63B64BF-6FC2-4B18-B822-0D3C058F948F}"/>
                </a:ext>
              </a:extLst>
            </p:cNvPr>
            <p:cNvSpPr/>
            <p:nvPr/>
          </p:nvSpPr>
          <p:spPr>
            <a:xfrm>
              <a:off x="4716016" y="4011910"/>
              <a:ext cx="1584176" cy="57606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Container - App Master B</a:t>
              </a:r>
              <a:endParaRPr lang="ko-KR" altLang="en-US" sz="11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BE38D30-A714-43C7-A232-EC5DC17B29CB}"/>
              </a:ext>
            </a:extLst>
          </p:cNvPr>
          <p:cNvGrpSpPr/>
          <p:nvPr/>
        </p:nvGrpSpPr>
        <p:grpSpPr>
          <a:xfrm>
            <a:off x="3678461" y="2499742"/>
            <a:ext cx="1855696" cy="2232248"/>
            <a:chOff x="4588512" y="2715766"/>
            <a:chExt cx="1855696" cy="2232248"/>
          </a:xfrm>
        </p:grpSpPr>
        <p:sp>
          <p:nvSpPr>
            <p:cNvPr id="35" name="모서리가 둥근 직사각형 18">
              <a:extLst>
                <a:ext uri="{FF2B5EF4-FFF2-40B4-BE49-F238E27FC236}">
                  <a16:creationId xmlns:a16="http://schemas.microsoft.com/office/drawing/2014/main" id="{C82D4484-29CF-4C5C-94F6-3E611E578082}"/>
                </a:ext>
              </a:extLst>
            </p:cNvPr>
            <p:cNvSpPr/>
            <p:nvPr/>
          </p:nvSpPr>
          <p:spPr>
            <a:xfrm>
              <a:off x="4588512" y="2715766"/>
              <a:ext cx="1855696" cy="2232248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Node</a:t>
              </a:r>
              <a:endParaRPr lang="ko-KR" altLang="en-US" sz="1400" dirty="0"/>
            </a:p>
          </p:txBody>
        </p:sp>
        <p:sp>
          <p:nvSpPr>
            <p:cNvPr id="36" name="모서리가 둥근 직사각형 18">
              <a:extLst>
                <a:ext uri="{FF2B5EF4-FFF2-40B4-BE49-F238E27FC236}">
                  <a16:creationId xmlns:a16="http://schemas.microsoft.com/office/drawing/2014/main" id="{49DD9DEF-515F-4613-B0A2-804648D3051B}"/>
                </a:ext>
              </a:extLst>
            </p:cNvPr>
            <p:cNvSpPr/>
            <p:nvPr/>
          </p:nvSpPr>
          <p:spPr>
            <a:xfrm>
              <a:off x="4716016" y="2830894"/>
              <a:ext cx="1584176" cy="400214"/>
            </a:xfrm>
            <a:prstGeom prst="roundRect">
              <a:avLst>
                <a:gd name="adj" fmla="val 1676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Node Manager</a:t>
              </a:r>
              <a:endParaRPr lang="ko-KR" altLang="en-US" sz="1400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329FBA2-B77D-4E7E-BF42-A15EA9A82853}"/>
                </a:ext>
              </a:extLst>
            </p:cNvPr>
            <p:cNvSpPr/>
            <p:nvPr/>
          </p:nvSpPr>
          <p:spPr>
            <a:xfrm>
              <a:off x="4716016" y="3363838"/>
              <a:ext cx="1584176" cy="57606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Container -</a:t>
              </a:r>
            </a:p>
            <a:p>
              <a:pPr algn="ctr"/>
              <a:r>
                <a:rPr lang="en-US" altLang="ko-KR" sz="1100" dirty="0"/>
                <a:t>App Master A</a:t>
              </a:r>
              <a:endParaRPr lang="ko-KR" altLang="en-US" sz="1100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CB86B7F-4412-4AF3-B74B-6B6EF03CD3DA}"/>
                </a:ext>
              </a:extLst>
            </p:cNvPr>
            <p:cNvSpPr/>
            <p:nvPr/>
          </p:nvSpPr>
          <p:spPr>
            <a:xfrm>
              <a:off x="4716016" y="4011910"/>
              <a:ext cx="1584176" cy="57606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Container - </a:t>
              </a:r>
            </a:p>
            <a:p>
              <a:pPr algn="ctr"/>
              <a:r>
                <a:rPr lang="en-US" altLang="ko-KR" sz="1200" dirty="0"/>
                <a:t>App B</a:t>
              </a:r>
              <a:endParaRPr lang="ko-KR" altLang="en-US" sz="12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41B3429-195D-4E8E-A031-AFDBF3481C8B}"/>
              </a:ext>
            </a:extLst>
          </p:cNvPr>
          <p:cNvGrpSpPr/>
          <p:nvPr/>
        </p:nvGrpSpPr>
        <p:grpSpPr>
          <a:xfrm>
            <a:off x="1619672" y="2499742"/>
            <a:ext cx="1855696" cy="2232248"/>
            <a:chOff x="4588512" y="2715766"/>
            <a:chExt cx="1855696" cy="2232248"/>
          </a:xfrm>
        </p:grpSpPr>
        <p:sp>
          <p:nvSpPr>
            <p:cNvPr id="40" name="모서리가 둥근 직사각형 18">
              <a:extLst>
                <a:ext uri="{FF2B5EF4-FFF2-40B4-BE49-F238E27FC236}">
                  <a16:creationId xmlns:a16="http://schemas.microsoft.com/office/drawing/2014/main" id="{8BCD1206-46E7-48C1-8D0E-79201C2239CB}"/>
                </a:ext>
              </a:extLst>
            </p:cNvPr>
            <p:cNvSpPr/>
            <p:nvPr/>
          </p:nvSpPr>
          <p:spPr>
            <a:xfrm>
              <a:off x="4588512" y="2715766"/>
              <a:ext cx="1855696" cy="2232248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Node</a:t>
              </a:r>
              <a:endParaRPr lang="ko-KR" altLang="en-US" sz="1400" dirty="0"/>
            </a:p>
          </p:txBody>
        </p:sp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id="{8385447B-8931-4CDC-A0D2-091BF7CB022F}"/>
                </a:ext>
              </a:extLst>
            </p:cNvPr>
            <p:cNvSpPr/>
            <p:nvPr/>
          </p:nvSpPr>
          <p:spPr>
            <a:xfrm>
              <a:off x="4716016" y="2830894"/>
              <a:ext cx="1584176" cy="400214"/>
            </a:xfrm>
            <a:prstGeom prst="roundRect">
              <a:avLst>
                <a:gd name="adj" fmla="val 1253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Node Manager</a:t>
              </a:r>
              <a:endParaRPr lang="ko-KR" altLang="en-US" sz="1400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F1C4200D-7DB9-4A55-AAFB-2DA167EC27B7}"/>
                </a:ext>
              </a:extLst>
            </p:cNvPr>
            <p:cNvSpPr/>
            <p:nvPr/>
          </p:nvSpPr>
          <p:spPr>
            <a:xfrm>
              <a:off x="4716016" y="3363838"/>
              <a:ext cx="1584176" cy="57606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Container -</a:t>
              </a:r>
            </a:p>
            <a:p>
              <a:pPr algn="ctr"/>
              <a:r>
                <a:rPr lang="en-US" altLang="ko-KR" sz="1200" dirty="0"/>
                <a:t>App A</a:t>
              </a:r>
              <a:endParaRPr lang="ko-KR" altLang="en-US" sz="1200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DD7207F-BE20-4232-B346-EA201B5A8D78}"/>
                </a:ext>
              </a:extLst>
            </p:cNvPr>
            <p:cNvSpPr/>
            <p:nvPr/>
          </p:nvSpPr>
          <p:spPr>
            <a:xfrm>
              <a:off x="4716016" y="4011910"/>
              <a:ext cx="1584176" cy="57606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Container -</a:t>
              </a:r>
            </a:p>
            <a:p>
              <a:pPr algn="ctr"/>
              <a:r>
                <a:rPr lang="en-US" altLang="ko-KR" sz="1200" dirty="0"/>
                <a:t>App A</a:t>
              </a:r>
              <a:endParaRPr lang="ko-KR" altLang="en-US" sz="1200" dirty="0"/>
            </a:p>
          </p:txBody>
        </p:sp>
      </p:grp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3E79A9E3-D35C-4D13-9C35-D56D0A88D17F}"/>
              </a:ext>
            </a:extLst>
          </p:cNvPr>
          <p:cNvCxnSpPr>
            <a:cxnSpLocks/>
            <a:stCxn id="30" idx="6"/>
            <a:endCxn id="6" idx="1"/>
          </p:cNvCxnSpPr>
          <p:nvPr/>
        </p:nvCxnSpPr>
        <p:spPr>
          <a:xfrm flipV="1">
            <a:off x="4572000" y="1586431"/>
            <a:ext cx="711006" cy="237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18">
            <a:extLst>
              <a:ext uri="{FF2B5EF4-FFF2-40B4-BE49-F238E27FC236}">
                <a16:creationId xmlns:a16="http://schemas.microsoft.com/office/drawing/2014/main" id="{D48DB822-70CE-4692-84EA-0B6DB2416FCB}"/>
              </a:ext>
            </a:extLst>
          </p:cNvPr>
          <p:cNvSpPr/>
          <p:nvPr/>
        </p:nvSpPr>
        <p:spPr>
          <a:xfrm>
            <a:off x="6372198" y="1523464"/>
            <a:ext cx="1008111" cy="400214"/>
          </a:xfrm>
          <a:prstGeom prst="roundRect">
            <a:avLst>
              <a:gd name="adj" fmla="val 146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Application Manager</a:t>
            </a:r>
            <a:endParaRPr lang="ko-KR" altLang="en-US" sz="1200" dirty="0"/>
          </a:p>
        </p:txBody>
      </p:sp>
      <p:sp>
        <p:nvSpPr>
          <p:cNvPr id="70" name="모서리가 둥근 직사각형 18">
            <a:extLst>
              <a:ext uri="{FF2B5EF4-FFF2-40B4-BE49-F238E27FC236}">
                <a16:creationId xmlns:a16="http://schemas.microsoft.com/office/drawing/2014/main" id="{D48DB822-70CE-4692-84EA-0B6DB2416FCB}"/>
              </a:ext>
            </a:extLst>
          </p:cNvPr>
          <p:cNvSpPr/>
          <p:nvPr/>
        </p:nvSpPr>
        <p:spPr>
          <a:xfrm>
            <a:off x="5364089" y="1523464"/>
            <a:ext cx="1008111" cy="400214"/>
          </a:xfrm>
          <a:prstGeom prst="roundRect">
            <a:avLst>
              <a:gd name="adj" fmla="val 146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Scheduler</a:t>
            </a:r>
            <a:endParaRPr lang="ko-KR" altLang="en-US" sz="12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4716016" y="1298636"/>
            <a:ext cx="288032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1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E79A9E3-D35C-4D13-9C35-D56D0A88D17F}"/>
              </a:ext>
            </a:extLst>
          </p:cNvPr>
          <p:cNvCxnSpPr>
            <a:cxnSpLocks/>
            <a:stCxn id="6" idx="2"/>
            <a:endCxn id="36" idx="0"/>
          </p:cNvCxnSpPr>
          <p:nvPr/>
        </p:nvCxnSpPr>
        <p:spPr>
          <a:xfrm flipH="1">
            <a:off x="4598053" y="1995686"/>
            <a:ext cx="1774147" cy="61918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E79A9E3-D35C-4D13-9C35-D56D0A88D17F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4598053" y="3015084"/>
            <a:ext cx="0" cy="13273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E79A9E3-D35C-4D13-9C35-D56D0A88D17F}"/>
              </a:ext>
            </a:extLst>
          </p:cNvPr>
          <p:cNvCxnSpPr>
            <a:cxnSpLocks/>
          </p:cNvCxnSpPr>
          <p:nvPr/>
        </p:nvCxnSpPr>
        <p:spPr>
          <a:xfrm flipV="1">
            <a:off x="4917281" y="1995686"/>
            <a:ext cx="1814959" cy="117863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E79A9E3-D35C-4D13-9C35-D56D0A88D17F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2539264" y="3015084"/>
            <a:ext cx="0" cy="13273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E79A9E3-D35C-4D13-9C35-D56D0A88D17F}"/>
              </a:ext>
            </a:extLst>
          </p:cNvPr>
          <p:cNvCxnSpPr>
            <a:cxnSpLocks/>
          </p:cNvCxnSpPr>
          <p:nvPr/>
        </p:nvCxnSpPr>
        <p:spPr>
          <a:xfrm flipV="1">
            <a:off x="5166837" y="1995688"/>
            <a:ext cx="1925443" cy="1242812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E79A9E3-D35C-4D13-9C35-D56D0A88D17F}"/>
              </a:ext>
            </a:extLst>
          </p:cNvPr>
          <p:cNvCxnSpPr>
            <a:cxnSpLocks/>
            <a:stCxn id="37" idx="1"/>
            <a:endCxn id="41" idx="3"/>
          </p:cNvCxnSpPr>
          <p:nvPr/>
        </p:nvCxnSpPr>
        <p:spPr>
          <a:xfrm flipH="1" flipV="1">
            <a:off x="3331352" y="2814977"/>
            <a:ext cx="706610" cy="41720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E79A9E3-D35C-4D13-9C35-D56D0A88D17F}"/>
              </a:ext>
            </a:extLst>
          </p:cNvPr>
          <p:cNvCxnSpPr>
            <a:cxnSpLocks/>
            <a:stCxn id="42" idx="6"/>
            <a:endCxn id="37" idx="2"/>
          </p:cNvCxnSpPr>
          <p:nvPr/>
        </p:nvCxnSpPr>
        <p:spPr>
          <a:xfrm>
            <a:off x="3331352" y="3435846"/>
            <a:ext cx="474613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5614020" y="192367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2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4252218" y="2931790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3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5480546" y="2408684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4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5493246" y="297204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5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3481718" y="300379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6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2195736" y="2931790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7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3400822" y="343584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8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5796136" y="2211710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9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55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46083</TotalTime>
  <Words>411</Words>
  <Application>Microsoft Office PowerPoint</Application>
  <PresentationFormat>화면 슬라이드 쇼(16:9)</PresentationFormat>
  <Paragraphs>203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Hadoop</vt:lpstr>
      <vt:lpstr>HDFS Architecture</vt:lpstr>
      <vt:lpstr>YARN Architecture</vt:lpstr>
      <vt:lpstr>YARN Job Submission</vt:lpstr>
      <vt:lpstr>Map Reduce</vt:lpstr>
      <vt:lpstr>PowerPoint 프레젠테이션</vt:lpstr>
      <vt:lpstr>YARN Architecture</vt:lpstr>
      <vt:lpstr>YARN Architecture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6011</cp:revision>
  <dcterms:created xsi:type="dcterms:W3CDTF">2006-10-05T04:04:58Z</dcterms:created>
  <dcterms:modified xsi:type="dcterms:W3CDTF">2018-10-04T17:44:00Z</dcterms:modified>
</cp:coreProperties>
</file>