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16" r:id="rId2"/>
    <p:sldId id="41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6353" autoAdjust="0"/>
  </p:normalViewPr>
  <p:slideViewPr>
    <p:cSldViewPr>
      <p:cViewPr varScale="1">
        <p:scale>
          <a:sx n="145" d="100"/>
          <a:sy n="145" d="100"/>
        </p:scale>
        <p:origin x="2592" y="12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en-US" altLang="ko-KR" err="1"/>
              <a:t>AppArmor</a:t>
            </a:r>
            <a:r>
              <a:rPr lang="en-US" altLang="ko-KR" baseline="0"/>
              <a:t> </a:t>
            </a:r>
            <a:r>
              <a:rPr lang="ko-KR" altLang="en-US" baseline="0"/>
              <a:t>변경 권한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en-US" altLang="ko-KR" err="1"/>
              <a:t>AppArmor</a:t>
            </a:r>
            <a:r>
              <a:rPr lang="en-US" altLang="ko-KR" baseline="0"/>
              <a:t> </a:t>
            </a:r>
            <a:r>
              <a:rPr lang="ko-KR" altLang="en-US" baseline="0"/>
              <a:t>변경 권한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82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Collection Interface</a:t>
            </a:r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A9B1713-564D-47AB-A0FA-97D30EDA8A36}"/>
              </a:ext>
            </a:extLst>
          </p:cNvPr>
          <p:cNvSpPr/>
          <p:nvPr/>
        </p:nvSpPr>
        <p:spPr>
          <a:xfrm>
            <a:off x="3923928" y="1045890"/>
            <a:ext cx="1296144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&lt;&lt;Interface&gt;&gt;</a:t>
            </a:r>
          </a:p>
          <a:p>
            <a:pPr algn="ctr"/>
            <a:r>
              <a:rPr lang="en-US" altLang="ko-KR" sz="1200"/>
              <a:t>Collection</a:t>
            </a:r>
            <a:endParaRPr lang="ko-KR" altLang="en-US" sz="12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74C010F-5FB1-4D5E-BD88-8DDD6CD9209B}"/>
              </a:ext>
            </a:extLst>
          </p:cNvPr>
          <p:cNvSpPr/>
          <p:nvPr/>
        </p:nvSpPr>
        <p:spPr>
          <a:xfrm>
            <a:off x="1187624" y="1988840"/>
            <a:ext cx="1296144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&lt;&lt;Interface&gt;&gt;</a:t>
            </a:r>
          </a:p>
          <a:p>
            <a:pPr algn="ctr"/>
            <a:r>
              <a:rPr lang="en-US" altLang="ko-KR" sz="1200"/>
              <a:t>Set</a:t>
            </a:r>
            <a:endParaRPr lang="ko-KR" altLang="en-US" sz="12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4364895-6C1A-45B1-A1EC-DDD97523ECA1}"/>
              </a:ext>
            </a:extLst>
          </p:cNvPr>
          <p:cNvSpPr/>
          <p:nvPr/>
        </p:nvSpPr>
        <p:spPr>
          <a:xfrm>
            <a:off x="3923928" y="1988840"/>
            <a:ext cx="1296144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&lt;&lt;Interface&gt;&gt;</a:t>
            </a:r>
          </a:p>
          <a:p>
            <a:pPr algn="ctr"/>
            <a:r>
              <a:rPr lang="en-US" altLang="ko-KR" sz="1200"/>
              <a:t>List</a:t>
            </a:r>
            <a:endParaRPr lang="ko-KR" altLang="en-US" sz="12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3C7DB3C-F4F8-4608-946F-4E76417373DD}"/>
              </a:ext>
            </a:extLst>
          </p:cNvPr>
          <p:cNvSpPr/>
          <p:nvPr/>
        </p:nvSpPr>
        <p:spPr>
          <a:xfrm>
            <a:off x="6660232" y="1988840"/>
            <a:ext cx="1296144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&lt;&lt;Interface&gt;&gt;</a:t>
            </a:r>
          </a:p>
          <a:p>
            <a:pPr algn="ctr"/>
            <a:r>
              <a:rPr lang="en-US" altLang="ko-KR" sz="1200"/>
              <a:t>Queue</a:t>
            </a:r>
            <a:endParaRPr lang="ko-KR" altLang="en-US" sz="12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6C37E06-11B2-4645-B538-1704C7B7F2CB}"/>
              </a:ext>
            </a:extLst>
          </p:cNvPr>
          <p:cNvSpPr/>
          <p:nvPr/>
        </p:nvSpPr>
        <p:spPr>
          <a:xfrm>
            <a:off x="2555776" y="2852936"/>
            <a:ext cx="1296144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&lt;&lt;Interface&gt;&gt;</a:t>
            </a:r>
          </a:p>
          <a:p>
            <a:pPr algn="ctr"/>
            <a:r>
              <a:rPr lang="en-US" altLang="ko-KR" sz="1200" err="1"/>
              <a:t>SortedSet</a:t>
            </a:r>
            <a:endParaRPr lang="ko-KR" altLang="en-US" sz="12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A65B607-7749-4A0C-B405-54DBBF330DF4}"/>
              </a:ext>
            </a:extLst>
          </p:cNvPr>
          <p:cNvSpPr/>
          <p:nvPr/>
        </p:nvSpPr>
        <p:spPr>
          <a:xfrm>
            <a:off x="251520" y="3789040"/>
            <a:ext cx="1008112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err="1"/>
              <a:t>HashSet</a:t>
            </a:r>
            <a:endParaRPr lang="ko-KR" altLang="en-US" sz="12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071DB7F-811A-4960-86D0-786281DABB40}"/>
              </a:ext>
            </a:extLst>
          </p:cNvPr>
          <p:cNvSpPr/>
          <p:nvPr/>
        </p:nvSpPr>
        <p:spPr>
          <a:xfrm>
            <a:off x="1475656" y="3789040"/>
            <a:ext cx="1008112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Linked</a:t>
            </a:r>
          </a:p>
          <a:p>
            <a:pPr algn="ctr"/>
            <a:r>
              <a:rPr lang="en-US" altLang="ko-KR" sz="1200" err="1"/>
              <a:t>HashSet</a:t>
            </a:r>
            <a:endParaRPr lang="ko-KR" altLang="en-US" sz="12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B44B477-3BB7-4C4E-BFBE-76C4C7010B8A}"/>
              </a:ext>
            </a:extLst>
          </p:cNvPr>
          <p:cNvSpPr/>
          <p:nvPr/>
        </p:nvSpPr>
        <p:spPr>
          <a:xfrm>
            <a:off x="2699792" y="3789040"/>
            <a:ext cx="1008112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err="1"/>
              <a:t>TreeSet</a:t>
            </a:r>
            <a:endParaRPr lang="ko-KR" altLang="en-US" sz="12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CEDA69A-896F-4254-95E7-7ECA1F4A6091}"/>
              </a:ext>
            </a:extLst>
          </p:cNvPr>
          <p:cNvSpPr/>
          <p:nvPr/>
        </p:nvSpPr>
        <p:spPr>
          <a:xfrm>
            <a:off x="3923928" y="3789040"/>
            <a:ext cx="1008112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err="1"/>
              <a:t>ArrayList</a:t>
            </a:r>
            <a:endParaRPr lang="ko-KR" altLang="en-US" sz="12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C00B37B-08C3-4016-8999-14FA08FF4775}"/>
              </a:ext>
            </a:extLst>
          </p:cNvPr>
          <p:cNvSpPr/>
          <p:nvPr/>
        </p:nvSpPr>
        <p:spPr>
          <a:xfrm>
            <a:off x="5148064" y="3789040"/>
            <a:ext cx="1008112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Vector</a:t>
            </a:r>
            <a:endParaRPr lang="ko-KR" altLang="en-US" sz="12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A679F8F-8278-411B-A9F6-04B368E3C3E3}"/>
              </a:ext>
            </a:extLst>
          </p:cNvPr>
          <p:cNvSpPr/>
          <p:nvPr/>
        </p:nvSpPr>
        <p:spPr>
          <a:xfrm>
            <a:off x="6372200" y="3789040"/>
            <a:ext cx="1008112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err="1"/>
              <a:t>LinkedList</a:t>
            </a:r>
            <a:endParaRPr lang="ko-KR" altLang="en-US" sz="12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F7B8C8B-ADAB-4D53-AA1A-8BDD872C4C58}"/>
              </a:ext>
            </a:extLst>
          </p:cNvPr>
          <p:cNvSpPr/>
          <p:nvPr/>
        </p:nvSpPr>
        <p:spPr>
          <a:xfrm>
            <a:off x="7567131" y="3789040"/>
            <a:ext cx="1008112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Priority</a:t>
            </a:r>
          </a:p>
          <a:p>
            <a:pPr algn="ctr"/>
            <a:r>
              <a:rPr lang="en-US" altLang="ko-KR" sz="1200"/>
              <a:t>Queue</a:t>
            </a:r>
            <a:endParaRPr lang="ko-KR" altLang="en-US" sz="12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8302F0F-0901-495A-A194-4F3E889CCD2B}"/>
              </a:ext>
            </a:extLst>
          </p:cNvPr>
          <p:cNvCxnSpPr>
            <a:cxnSpLocks/>
            <a:stCxn id="23" idx="0"/>
            <a:endCxn id="2" idx="2"/>
          </p:cNvCxnSpPr>
          <p:nvPr/>
        </p:nvCxnSpPr>
        <p:spPr>
          <a:xfrm flipV="1">
            <a:off x="1835696" y="1556792"/>
            <a:ext cx="2736304" cy="432048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2C9B258-1988-45CA-AC83-6DD045BAAF05}"/>
              </a:ext>
            </a:extLst>
          </p:cNvPr>
          <p:cNvCxnSpPr>
            <a:cxnSpLocks/>
            <a:stCxn id="27" idx="0"/>
            <a:endCxn id="23" idx="2"/>
          </p:cNvCxnSpPr>
          <p:nvPr/>
        </p:nvCxnSpPr>
        <p:spPr>
          <a:xfrm flipV="1">
            <a:off x="755576" y="2499742"/>
            <a:ext cx="1080120" cy="128929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F9FC7DA-FBD0-4183-8AD0-1C2AC2795C55}"/>
              </a:ext>
            </a:extLst>
          </p:cNvPr>
          <p:cNvCxnSpPr>
            <a:cxnSpLocks/>
            <a:stCxn id="30" idx="0"/>
            <a:endCxn id="23" idx="2"/>
          </p:cNvCxnSpPr>
          <p:nvPr/>
        </p:nvCxnSpPr>
        <p:spPr>
          <a:xfrm flipH="1" flipV="1">
            <a:off x="1835696" y="2499742"/>
            <a:ext cx="144016" cy="128929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919D61F-DB3F-4719-A11E-91E65153CA08}"/>
              </a:ext>
            </a:extLst>
          </p:cNvPr>
          <p:cNvCxnSpPr>
            <a:cxnSpLocks/>
            <a:stCxn id="26" idx="0"/>
            <a:endCxn id="23" idx="2"/>
          </p:cNvCxnSpPr>
          <p:nvPr/>
        </p:nvCxnSpPr>
        <p:spPr>
          <a:xfrm flipH="1" flipV="1">
            <a:off x="1835696" y="2499742"/>
            <a:ext cx="1368152" cy="353194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06376BF-7461-4EDB-A836-9859A083F653}"/>
              </a:ext>
            </a:extLst>
          </p:cNvPr>
          <p:cNvCxnSpPr>
            <a:cxnSpLocks/>
            <a:stCxn id="31" idx="0"/>
            <a:endCxn id="26" idx="2"/>
          </p:cNvCxnSpPr>
          <p:nvPr/>
        </p:nvCxnSpPr>
        <p:spPr>
          <a:xfrm flipV="1">
            <a:off x="3203848" y="3363838"/>
            <a:ext cx="0" cy="42520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26C7899-BF50-4CA6-B1D2-19CA5254B335}"/>
              </a:ext>
            </a:extLst>
          </p:cNvPr>
          <p:cNvCxnSpPr>
            <a:cxnSpLocks/>
            <a:stCxn id="32" idx="0"/>
            <a:endCxn id="24" idx="2"/>
          </p:cNvCxnSpPr>
          <p:nvPr/>
        </p:nvCxnSpPr>
        <p:spPr>
          <a:xfrm flipV="1">
            <a:off x="4427984" y="2499742"/>
            <a:ext cx="144016" cy="128929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BC70585-2151-4516-A38A-4B8856F60283}"/>
              </a:ext>
            </a:extLst>
          </p:cNvPr>
          <p:cNvCxnSpPr>
            <a:cxnSpLocks/>
            <a:stCxn id="33" idx="0"/>
            <a:endCxn id="24" idx="2"/>
          </p:cNvCxnSpPr>
          <p:nvPr/>
        </p:nvCxnSpPr>
        <p:spPr>
          <a:xfrm flipH="1" flipV="1">
            <a:off x="4572000" y="2499742"/>
            <a:ext cx="1080120" cy="128929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E2A7573-D779-4B9F-A68E-00F5055EDB7B}"/>
              </a:ext>
            </a:extLst>
          </p:cNvPr>
          <p:cNvCxnSpPr>
            <a:cxnSpLocks/>
            <a:stCxn id="25" idx="0"/>
            <a:endCxn id="2" idx="2"/>
          </p:cNvCxnSpPr>
          <p:nvPr/>
        </p:nvCxnSpPr>
        <p:spPr>
          <a:xfrm flipH="1" flipV="1">
            <a:off x="4572000" y="1556792"/>
            <a:ext cx="2736304" cy="432048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7C20D43-ED7B-4BC9-94FA-DD7D3FF7A544}"/>
              </a:ext>
            </a:extLst>
          </p:cNvPr>
          <p:cNvCxnSpPr>
            <a:cxnSpLocks/>
            <a:stCxn id="24" idx="0"/>
            <a:endCxn id="2" idx="2"/>
          </p:cNvCxnSpPr>
          <p:nvPr/>
        </p:nvCxnSpPr>
        <p:spPr>
          <a:xfrm flipV="1">
            <a:off x="4572000" y="1556792"/>
            <a:ext cx="0" cy="432048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954D76C-6AF8-4CFE-9AD4-9540067DD967}"/>
              </a:ext>
            </a:extLst>
          </p:cNvPr>
          <p:cNvCxnSpPr>
            <a:cxnSpLocks/>
            <a:stCxn id="34" idx="0"/>
            <a:endCxn id="25" idx="2"/>
          </p:cNvCxnSpPr>
          <p:nvPr/>
        </p:nvCxnSpPr>
        <p:spPr>
          <a:xfrm flipV="1">
            <a:off x="6876256" y="2499742"/>
            <a:ext cx="432048" cy="128929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57D4CB8-2395-49A0-AE0A-17F47F2AF0D2}"/>
              </a:ext>
            </a:extLst>
          </p:cNvPr>
          <p:cNvCxnSpPr>
            <a:cxnSpLocks/>
            <a:stCxn id="34" idx="0"/>
            <a:endCxn id="24" idx="2"/>
          </p:cNvCxnSpPr>
          <p:nvPr/>
        </p:nvCxnSpPr>
        <p:spPr>
          <a:xfrm flipH="1" flipV="1">
            <a:off x="4572000" y="2499742"/>
            <a:ext cx="2304256" cy="128929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502C691-5FF0-49A5-BC91-F262AE26DBE2}"/>
              </a:ext>
            </a:extLst>
          </p:cNvPr>
          <p:cNvCxnSpPr>
            <a:cxnSpLocks/>
            <a:stCxn id="35" idx="0"/>
            <a:endCxn id="25" idx="2"/>
          </p:cNvCxnSpPr>
          <p:nvPr/>
        </p:nvCxnSpPr>
        <p:spPr>
          <a:xfrm flipH="1" flipV="1">
            <a:off x="7308304" y="2499742"/>
            <a:ext cx="762883" cy="128929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82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Map Interface</a:t>
            </a:r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CEDA69A-896F-4254-95E7-7ECA1F4A6091}"/>
              </a:ext>
            </a:extLst>
          </p:cNvPr>
          <p:cNvSpPr/>
          <p:nvPr/>
        </p:nvSpPr>
        <p:spPr>
          <a:xfrm>
            <a:off x="2195736" y="3291830"/>
            <a:ext cx="1008112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err="1"/>
              <a:t>HashTable</a:t>
            </a:r>
            <a:endParaRPr lang="ko-KR" altLang="en-US" sz="12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C00B37B-08C3-4016-8999-14FA08FF4775}"/>
              </a:ext>
            </a:extLst>
          </p:cNvPr>
          <p:cNvSpPr/>
          <p:nvPr/>
        </p:nvSpPr>
        <p:spPr>
          <a:xfrm>
            <a:off x="3419872" y="3291830"/>
            <a:ext cx="1008112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Linked</a:t>
            </a:r>
          </a:p>
          <a:p>
            <a:pPr algn="ctr"/>
            <a:r>
              <a:rPr lang="en-US" altLang="ko-KR" sz="1200" err="1"/>
              <a:t>HashMap</a:t>
            </a:r>
            <a:endParaRPr lang="ko-KR" altLang="en-US" sz="12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A679F8F-8278-411B-A9F6-04B368E3C3E3}"/>
              </a:ext>
            </a:extLst>
          </p:cNvPr>
          <p:cNvSpPr/>
          <p:nvPr/>
        </p:nvSpPr>
        <p:spPr>
          <a:xfrm>
            <a:off x="4644008" y="3291830"/>
            <a:ext cx="1008112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err="1"/>
              <a:t>HashMap</a:t>
            </a:r>
            <a:endParaRPr lang="ko-KR" altLang="en-US" sz="12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F7B8C8B-ADAB-4D53-AA1A-8BDD872C4C58}"/>
              </a:ext>
            </a:extLst>
          </p:cNvPr>
          <p:cNvSpPr/>
          <p:nvPr/>
        </p:nvSpPr>
        <p:spPr>
          <a:xfrm>
            <a:off x="5838939" y="3291830"/>
            <a:ext cx="1008112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err="1"/>
              <a:t>TreeMap</a:t>
            </a:r>
            <a:endParaRPr lang="ko-KR" altLang="en-US" sz="12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1247067-9442-49C6-9F85-933A7672C9DD}"/>
              </a:ext>
            </a:extLst>
          </p:cNvPr>
          <p:cNvSpPr/>
          <p:nvPr/>
        </p:nvSpPr>
        <p:spPr>
          <a:xfrm>
            <a:off x="5076056" y="2204864"/>
            <a:ext cx="1296144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&lt;&lt;Interface&gt;&gt;</a:t>
            </a:r>
          </a:p>
          <a:p>
            <a:pPr algn="ctr"/>
            <a:r>
              <a:rPr lang="en-US" altLang="ko-KR" sz="1200" err="1"/>
              <a:t>SortedMap</a:t>
            </a:r>
            <a:endParaRPr lang="ko-KR" altLang="en-US" sz="12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94BA37C-A276-417F-91E5-B6437603FBCB}"/>
              </a:ext>
            </a:extLst>
          </p:cNvPr>
          <p:cNvSpPr/>
          <p:nvPr/>
        </p:nvSpPr>
        <p:spPr>
          <a:xfrm>
            <a:off x="3923928" y="1337345"/>
            <a:ext cx="1296144" cy="510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&lt;&lt;Interface&gt;&gt;</a:t>
            </a:r>
          </a:p>
          <a:p>
            <a:pPr algn="ctr"/>
            <a:r>
              <a:rPr lang="en-US" altLang="ko-KR" sz="1200"/>
              <a:t>Map</a:t>
            </a:r>
            <a:endParaRPr lang="ko-KR" altLang="en-US" sz="120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8312A10-B023-4F00-A6DA-C811A0BED51C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H="1" flipV="1">
            <a:off x="4572000" y="1848247"/>
            <a:ext cx="1152128" cy="356617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3D9A156-F44D-4833-AF94-AD6660B9A7DD}"/>
              </a:ext>
            </a:extLst>
          </p:cNvPr>
          <p:cNvCxnSpPr>
            <a:cxnSpLocks/>
            <a:stCxn id="32" idx="0"/>
            <a:endCxn id="17" idx="2"/>
          </p:cNvCxnSpPr>
          <p:nvPr/>
        </p:nvCxnSpPr>
        <p:spPr>
          <a:xfrm flipV="1">
            <a:off x="2699792" y="1848247"/>
            <a:ext cx="1872208" cy="144358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A1AFF0-DF77-4F0E-B335-7D046EBB198E}"/>
              </a:ext>
            </a:extLst>
          </p:cNvPr>
          <p:cNvCxnSpPr>
            <a:cxnSpLocks/>
            <a:stCxn id="33" idx="0"/>
            <a:endCxn id="17" idx="2"/>
          </p:cNvCxnSpPr>
          <p:nvPr/>
        </p:nvCxnSpPr>
        <p:spPr>
          <a:xfrm flipV="1">
            <a:off x="3923928" y="1848247"/>
            <a:ext cx="648072" cy="144358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510C396-D14C-42B3-8D7A-061017CF0DFD}"/>
              </a:ext>
            </a:extLst>
          </p:cNvPr>
          <p:cNvCxnSpPr>
            <a:cxnSpLocks/>
            <a:stCxn id="34" idx="0"/>
            <a:endCxn id="17" idx="2"/>
          </p:cNvCxnSpPr>
          <p:nvPr/>
        </p:nvCxnSpPr>
        <p:spPr>
          <a:xfrm flipH="1" flipV="1">
            <a:off x="4572000" y="1848247"/>
            <a:ext cx="576064" cy="144358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9B76AFB-328C-472F-8325-EEBF35B46BF7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H="1" flipV="1">
            <a:off x="5724128" y="2715766"/>
            <a:ext cx="618867" cy="57606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02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44233</TotalTime>
  <Words>58</Words>
  <Application>Microsoft Office PowerPoint</Application>
  <PresentationFormat>화면 슬라이드 쇼(16:9)</PresentationFormat>
  <Paragraphs>34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Collection Interface</vt:lpstr>
      <vt:lpstr>Map Interface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신정섭</cp:lastModifiedBy>
  <cp:revision>5636</cp:revision>
  <dcterms:created xsi:type="dcterms:W3CDTF">2006-10-05T04:04:58Z</dcterms:created>
  <dcterms:modified xsi:type="dcterms:W3CDTF">2018-01-10T12:11:46Z</dcterms:modified>
</cp:coreProperties>
</file>