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9" r:id="rId2"/>
    <p:sldId id="448" r:id="rId3"/>
    <p:sldId id="45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68323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V="1">
            <a:off x="2183876" y="3412187"/>
            <a:ext cx="629399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162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>
          <a:xfrm flipH="1" flipV="1">
            <a:off x="6285006" y="3412187"/>
            <a:ext cx="674042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4439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419110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578366"/>
            <a:ext cx="175639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87545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41972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844632" y="1578978"/>
            <a:ext cx="17563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527682"/>
            <a:ext cx="1859216" cy="1404111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61055" y="1518664"/>
            <a:ext cx="1872592" cy="14131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47598</TotalTime>
  <Words>222</Words>
  <Application>Microsoft Office PowerPoint</Application>
  <PresentationFormat>화면 슬라이드 쇼(16:9)</PresentationFormat>
  <Paragraphs>121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Cilium Component</vt:lpstr>
      <vt:lpstr>Calico Network with VXLAN</vt:lpstr>
      <vt:lpstr>Calico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6141</cp:revision>
  <dcterms:created xsi:type="dcterms:W3CDTF">2006-10-05T04:04:58Z</dcterms:created>
  <dcterms:modified xsi:type="dcterms:W3CDTF">2019-02-03T19:39:07Z</dcterms:modified>
</cp:coreProperties>
</file>