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2" r:id="rId2"/>
    <p:sldId id="444" r:id="rId3"/>
    <p:sldId id="44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Flannel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11760" y="2841684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B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2519958" y="2985700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2648761" y="312971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292080" y="2043311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 flipV="1">
            <a:off x="4695411" y="2763391"/>
            <a:ext cx="596669" cy="6543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0518FDB4-43E9-46EA-87A2-948622A90385}"/>
              </a:ext>
            </a:extLst>
          </p:cNvPr>
          <p:cNvSpPr/>
          <p:nvPr/>
        </p:nvSpPr>
        <p:spPr>
          <a:xfrm>
            <a:off x="2411760" y="915566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 A</a:t>
            </a:r>
            <a:endParaRPr lang="ko-KR" altLang="en-US" sz="1600" dirty="0"/>
          </a:p>
        </p:txBody>
      </p:sp>
      <p:sp>
        <p:nvSpPr>
          <p:cNvPr id="19" name="모서리가 둥근 직사각형 55">
            <a:extLst>
              <a:ext uri="{FF2B5EF4-FFF2-40B4-BE49-F238E27FC236}">
                <a16:creationId xmlns:a16="http://schemas.microsoft.com/office/drawing/2014/main" id="{E4943E0F-A5A9-421D-87BC-2FEE69A6BC70}"/>
              </a:ext>
            </a:extLst>
          </p:cNvPr>
          <p:cNvSpPr/>
          <p:nvPr/>
        </p:nvSpPr>
        <p:spPr>
          <a:xfrm>
            <a:off x="2519958" y="1059582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(Host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6B09E18D-5232-497D-B8C8-D333B06EF142}"/>
              </a:ext>
            </a:extLst>
          </p:cNvPr>
          <p:cNvSpPr/>
          <p:nvPr/>
        </p:nvSpPr>
        <p:spPr>
          <a:xfrm>
            <a:off x="2648761" y="1203598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20" idx="3"/>
            <a:endCxn id="8" idx="1"/>
          </p:cNvCxnSpPr>
          <p:nvPr/>
        </p:nvCxnSpPr>
        <p:spPr>
          <a:xfrm>
            <a:off x="4695411" y="1491630"/>
            <a:ext cx="596669" cy="12717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host gw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69705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5341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1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vxlan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0150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5D371582-3351-49B0-8D7F-4F129A5F3920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B37B0D-55B5-4976-97E3-0866E1FD8943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>
            <a:off x="1757758" y="3795886"/>
            <a:ext cx="1086050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id="{C893FBBB-D0F7-4073-A0D9-7881714F7899}"/>
              </a:ext>
            </a:extLst>
          </p:cNvPr>
          <p:cNvSpPr/>
          <p:nvPr/>
        </p:nvSpPr>
        <p:spPr>
          <a:xfrm>
            <a:off x="2102937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10.244.1.0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95B9EDE0-0723-4F2D-BFF7-73B214A5936B}"/>
              </a:ext>
            </a:extLst>
          </p:cNvPr>
          <p:cNvSpPr/>
          <p:nvPr/>
        </p:nvSpPr>
        <p:spPr>
          <a:xfrm>
            <a:off x="6681023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B339626E-B180-444C-BB70-6D6B5F7F937E}"/>
              </a:ext>
            </a:extLst>
          </p:cNvPr>
          <p:cNvSpPr/>
          <p:nvPr/>
        </p:nvSpPr>
        <p:spPr>
          <a:xfrm>
            <a:off x="5364088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10.244.2.0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912369-3521-4E97-9D1E-6215FB395FB5}"/>
              </a:ext>
            </a:extLst>
          </p:cNvPr>
          <p:cNvCxnSpPr>
            <a:cxnSpLocks/>
            <a:stCxn id="46" idx="2"/>
            <a:endCxn id="21" idx="3"/>
          </p:cNvCxnSpPr>
          <p:nvPr/>
        </p:nvCxnSpPr>
        <p:spPr>
          <a:xfrm flipH="1">
            <a:off x="6300192" y="3795886"/>
            <a:ext cx="1094981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65007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47015</TotalTime>
  <Words>161</Words>
  <Application>Microsoft Office PowerPoint</Application>
  <PresentationFormat>화면 슬라이드 쇼(16:9)</PresentationFormat>
  <Paragraphs>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Flannel Component</vt:lpstr>
      <vt:lpstr>Flannel Network with host gw mode</vt:lpstr>
      <vt:lpstr>Flannel Network with vxlan mode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6045</cp:revision>
  <dcterms:created xsi:type="dcterms:W3CDTF">2006-10-05T04:04:58Z</dcterms:created>
  <dcterms:modified xsi:type="dcterms:W3CDTF">2019-02-03T19:14:07Z</dcterms:modified>
</cp:coreProperties>
</file>