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59" r:id="rId3"/>
    <p:sldId id="357" r:id="rId4"/>
    <p:sldId id="362" r:id="rId5"/>
    <p:sldId id="361" r:id="rId6"/>
    <p:sldId id="364" r:id="rId7"/>
    <p:sldId id="3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>
        <p:scale>
          <a:sx n="100" d="100"/>
          <a:sy n="100" d="100"/>
        </p:scale>
        <p:origin x="476" y="-41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LB Slave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R/W Request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/>
              <a:t>R Request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81112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617115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739076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83401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119404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119404" y="1825555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546144" y="161535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83345" y="2003627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956396" y="1930228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241365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85727" y="299267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713511" y="277174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Bin Log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246702" y="322530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519752" y="3147814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122198" y="2490178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534072" y="228371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246702" y="371068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519752" y="3633196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736828-CB52-40D4-B64A-3563E9E6D258}"/>
              </a:ext>
            </a:extLst>
          </p:cNvPr>
          <p:cNvCxnSpPr>
            <a:cxnSpLocks/>
          </p:cNvCxnSpPr>
          <p:nvPr/>
        </p:nvCxnSpPr>
        <p:spPr>
          <a:xfrm>
            <a:off x="4691493" y="270620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72ED84-063F-4D55-A9D7-C0EA9500DDA7}"/>
              </a:ext>
            </a:extLst>
          </p:cNvPr>
          <p:cNvSpPr txBox="1"/>
          <p:nvPr/>
        </p:nvSpPr>
        <p:spPr>
          <a:xfrm>
            <a:off x="4708132" y="2483709"/>
            <a:ext cx="152719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Bin Log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98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Certify, Replication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2612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03352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040672"/>
            <a:ext cx="561859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97B14D-35E7-46EB-BC51-5434BD5DE160}"/>
              </a:ext>
            </a:extLst>
          </p:cNvPr>
          <p:cNvCxnSpPr>
            <a:cxnSpLocks/>
          </p:cNvCxnSpPr>
          <p:nvPr/>
        </p:nvCxnSpPr>
        <p:spPr>
          <a:xfrm>
            <a:off x="4624388" y="3512762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6CA022-DE18-48E4-AC0B-65688D52AE85}"/>
              </a:ext>
            </a:extLst>
          </p:cNvPr>
          <p:cNvSpPr txBox="1"/>
          <p:nvPr/>
        </p:nvSpPr>
        <p:spPr>
          <a:xfrm>
            <a:off x="4652172" y="3291830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77E7E07-D024-4084-AF8E-CB56104D131D}"/>
              </a:ext>
            </a:extLst>
          </p:cNvPr>
          <p:cNvSpPr/>
          <p:nvPr/>
        </p:nvSpPr>
        <p:spPr>
          <a:xfrm>
            <a:off x="6185363" y="367278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92902-1D34-459F-AC12-658273D81879}"/>
              </a:ext>
            </a:extLst>
          </p:cNvPr>
          <p:cNvSpPr txBox="1"/>
          <p:nvPr/>
        </p:nvSpPr>
        <p:spPr>
          <a:xfrm>
            <a:off x="6458413" y="3595302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8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493356"/>
            <a:ext cx="5832648" cy="2166626"/>
          </a:xfrm>
          <a:prstGeom prst="roundRect">
            <a:avLst>
              <a:gd name="adj" fmla="val 477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Galera Cluster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58512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79303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15307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1945164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1945164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1945164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191438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1915546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21345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59982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Cluster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B9D8F20F-9ADA-4336-8C7E-D338A482D597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5D075F26-9981-421D-8454-1B5096BC2463}"/>
              </a:ext>
            </a:extLst>
          </p:cNvPr>
          <p:cNvSpPr/>
          <p:nvPr/>
        </p:nvSpPr>
        <p:spPr>
          <a:xfrm>
            <a:off x="4002415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73B4DAD2-D084-4761-B0C5-0D175280EA25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32469</TotalTime>
  <Words>197</Words>
  <Application>Microsoft Office PowerPoint</Application>
  <PresentationFormat>화면 슬라이드 쇼(16:9)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Master-Slave</vt:lpstr>
      <vt:lpstr>Async</vt:lpstr>
      <vt:lpstr>Semi-sync</vt:lpstr>
      <vt:lpstr>Single-primary Group</vt:lpstr>
      <vt:lpstr>Multi-primary Group</vt:lpstr>
      <vt:lpstr>Certify, Replication</vt:lpstr>
      <vt:lpstr>Galera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4906</cp:revision>
  <dcterms:created xsi:type="dcterms:W3CDTF">2006-10-05T04:04:58Z</dcterms:created>
  <dcterms:modified xsi:type="dcterms:W3CDTF">2019-03-01T05:58:10Z</dcterms:modified>
</cp:coreProperties>
</file>