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60" r:id="rId2"/>
    <p:sldId id="365" r:id="rId3"/>
    <p:sldId id="364" r:id="rId4"/>
    <p:sldId id="362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3091" autoAdjust="0"/>
  </p:normalViewPr>
  <p:slideViewPr>
    <p:cSldViewPr>
      <p:cViewPr>
        <p:scale>
          <a:sx n="100" d="100"/>
          <a:sy n="100" d="100"/>
        </p:scale>
        <p:origin x="468" y="-35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1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596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13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3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Master-Slave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90BB04-0EC3-4677-B15B-A2E9EE30680B}"/>
              </a:ext>
            </a:extLst>
          </p:cNvPr>
          <p:cNvSpPr/>
          <p:nvPr/>
        </p:nvSpPr>
        <p:spPr>
          <a:xfrm>
            <a:off x="3779912" y="2787774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Slave DB</a:t>
            </a:r>
            <a:endParaRPr lang="ko-KR" altLang="en-US" sz="160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1616A6-1400-47E3-B96B-3825AAA58B85}"/>
              </a:ext>
            </a:extLst>
          </p:cNvPr>
          <p:cNvSpPr/>
          <p:nvPr/>
        </p:nvSpPr>
        <p:spPr>
          <a:xfrm>
            <a:off x="4788029" y="1845679"/>
            <a:ext cx="1512168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LB Slave</a:t>
            </a:r>
            <a:endParaRPr lang="ko-KR" altLang="en-US" sz="16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83C970C-86D1-45C6-9400-70A040488B56}"/>
              </a:ext>
            </a:extLst>
          </p:cNvPr>
          <p:cNvSpPr/>
          <p:nvPr/>
        </p:nvSpPr>
        <p:spPr>
          <a:xfrm>
            <a:off x="1763688" y="2787774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Master DB</a:t>
            </a:r>
            <a:endParaRPr lang="ko-KR" altLang="en-US" sz="16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242D48-4E1F-41E6-A8B8-1EA5997B1334}"/>
              </a:ext>
            </a:extLst>
          </p:cNvPr>
          <p:cNvSpPr/>
          <p:nvPr/>
        </p:nvSpPr>
        <p:spPr>
          <a:xfrm>
            <a:off x="5792257" y="2787774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Slave DB</a:t>
            </a:r>
            <a:endParaRPr lang="ko-KR" altLang="en-US" sz="16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6B3922-D196-4CE1-97DA-94D70579E5FE}"/>
              </a:ext>
            </a:extLst>
          </p:cNvPr>
          <p:cNvSpPr/>
          <p:nvPr/>
        </p:nvSpPr>
        <p:spPr>
          <a:xfrm>
            <a:off x="3779912" y="1203598"/>
            <a:ext cx="1512168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0197D105-FED6-424D-9645-F3D5083B16F8}"/>
              </a:ext>
            </a:extLst>
          </p:cNvPr>
          <p:cNvSpPr/>
          <p:nvPr/>
        </p:nvSpPr>
        <p:spPr>
          <a:xfrm>
            <a:off x="1982399" y="3147814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525E0FAB-2A3E-4CE8-92A7-899F9B240C20}"/>
              </a:ext>
            </a:extLst>
          </p:cNvPr>
          <p:cNvSpPr/>
          <p:nvPr/>
        </p:nvSpPr>
        <p:spPr>
          <a:xfrm>
            <a:off x="3998623" y="3147814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C5C2DD05-769F-44B8-89AB-BC08E350366C}"/>
              </a:ext>
            </a:extLst>
          </p:cNvPr>
          <p:cNvSpPr/>
          <p:nvPr/>
        </p:nvSpPr>
        <p:spPr>
          <a:xfrm>
            <a:off x="6010968" y="3147814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1E5D33-26D8-46EA-A627-36FCD9DA07D1}"/>
              </a:ext>
            </a:extLst>
          </p:cNvPr>
          <p:cNvCxnSpPr>
            <a:cxnSpLocks/>
          </p:cNvCxnSpPr>
          <p:nvPr/>
        </p:nvCxnSpPr>
        <p:spPr>
          <a:xfrm>
            <a:off x="3057145" y="3435846"/>
            <a:ext cx="9414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6ACF36D-2E91-464F-8D4D-31C050A7E66A}"/>
              </a:ext>
            </a:extLst>
          </p:cNvPr>
          <p:cNvCxnSpPr>
            <a:cxnSpLocks/>
          </p:cNvCxnSpPr>
          <p:nvPr/>
        </p:nvCxnSpPr>
        <p:spPr>
          <a:xfrm>
            <a:off x="3057145" y="3651870"/>
            <a:ext cx="29538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2CBDC41-EAC0-49C3-8FAC-63013E9BAF6F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4535996" y="1563638"/>
            <a:ext cx="1008117" cy="28204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07DD919-1F8C-4EDF-A3EA-9C85EEC24FF7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2519772" y="1563638"/>
            <a:ext cx="2016224" cy="12241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E73110-B9EC-455C-96CC-025CFED44C5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4535996" y="2205719"/>
            <a:ext cx="1008117" cy="58205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238BF-27F5-4591-9CA4-E941CF9890FF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5544113" y="2205719"/>
            <a:ext cx="1004228" cy="58205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DF30E4-7765-4BD0-B7FA-1BBFE2897562}"/>
              </a:ext>
            </a:extLst>
          </p:cNvPr>
          <p:cNvSpPr txBox="1"/>
          <p:nvPr/>
        </p:nvSpPr>
        <p:spPr>
          <a:xfrm>
            <a:off x="2915816" y="3128069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F124DD-5F09-4246-90A2-D0665E254849}"/>
              </a:ext>
            </a:extLst>
          </p:cNvPr>
          <p:cNvSpPr txBox="1"/>
          <p:nvPr/>
        </p:nvSpPr>
        <p:spPr>
          <a:xfrm>
            <a:off x="2123728" y="1894060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R/W Request</a:t>
            </a:r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0F5690-DEDA-4325-8C3B-C1E694A3E571}"/>
              </a:ext>
            </a:extLst>
          </p:cNvPr>
          <p:cNvSpPr txBox="1"/>
          <p:nvPr/>
        </p:nvSpPr>
        <p:spPr>
          <a:xfrm>
            <a:off x="4788024" y="2407989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 Request</a:t>
            </a:r>
            <a:endParaRPr lang="ko-KR" alt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301421-1868-4F1F-9490-210E6497D2C4}"/>
              </a:ext>
            </a:extLst>
          </p:cNvPr>
          <p:cNvSpPr txBox="1"/>
          <p:nvPr/>
        </p:nvSpPr>
        <p:spPr>
          <a:xfrm>
            <a:off x="2915816" y="3632125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66990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WAL Replication</a:t>
            </a:r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03228C-B1D6-4BE2-8C7C-613844755E28}"/>
              </a:ext>
            </a:extLst>
          </p:cNvPr>
          <p:cNvSpPr txBox="1"/>
          <p:nvPr/>
        </p:nvSpPr>
        <p:spPr>
          <a:xfrm>
            <a:off x="2239698" y="1491631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Write Request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E6E177E-8343-4459-9E7C-30743570C49A}"/>
              </a:ext>
            </a:extLst>
          </p:cNvPr>
          <p:cNvSpPr/>
          <p:nvPr/>
        </p:nvSpPr>
        <p:spPr>
          <a:xfrm>
            <a:off x="1807648" y="1851671"/>
            <a:ext cx="2521113" cy="1512167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Master DB</a:t>
            </a:r>
            <a:endParaRPr lang="ko-KR" altLang="en-US" sz="1600"/>
          </a:p>
        </p:txBody>
      </p:sp>
      <p:sp>
        <p:nvSpPr>
          <p:cNvPr id="24" name="순서도: 자기 디스크 23">
            <a:extLst>
              <a:ext uri="{FF2B5EF4-FFF2-40B4-BE49-F238E27FC236}">
                <a16:creationId xmlns:a16="http://schemas.microsoft.com/office/drawing/2014/main" id="{2A05D0CE-D405-4CE6-82CA-2DAD705A74C2}"/>
              </a:ext>
            </a:extLst>
          </p:cNvPr>
          <p:cNvSpPr/>
          <p:nvPr/>
        </p:nvSpPr>
        <p:spPr>
          <a:xfrm>
            <a:off x="1876316" y="1922423"/>
            <a:ext cx="2383504" cy="109604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1AE17F1-654F-48D7-A5AB-7798F4F94F43}"/>
              </a:ext>
            </a:extLst>
          </p:cNvPr>
          <p:cNvGrpSpPr/>
          <p:nvPr/>
        </p:nvGrpSpPr>
        <p:grpSpPr>
          <a:xfrm>
            <a:off x="1948324" y="2355727"/>
            <a:ext cx="2235588" cy="448794"/>
            <a:chOff x="2114921" y="2200351"/>
            <a:chExt cx="1686095" cy="512908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34F02F7D-CEC3-4050-B1DD-53314748BD02}"/>
                </a:ext>
              </a:extLst>
            </p:cNvPr>
            <p:cNvSpPr/>
            <p:nvPr/>
          </p:nvSpPr>
          <p:spPr>
            <a:xfrm>
              <a:off x="2114921" y="2200351"/>
              <a:ext cx="567891" cy="512696"/>
            </a:xfrm>
            <a:prstGeom prst="roundRect">
              <a:avLst>
                <a:gd name="adj" fmla="val 588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WAL</a:t>
              </a:r>
              <a:endParaRPr lang="ko-KR" altLang="en-US" sz="140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95F5DB5A-3107-4AFD-9814-781A2147CCAE}"/>
                </a:ext>
              </a:extLst>
            </p:cNvPr>
            <p:cNvSpPr/>
            <p:nvPr/>
          </p:nvSpPr>
          <p:spPr>
            <a:xfrm>
              <a:off x="3196901" y="2200562"/>
              <a:ext cx="604115" cy="512697"/>
            </a:xfrm>
            <a:prstGeom prst="roundRect">
              <a:avLst>
                <a:gd name="adj" fmla="val 588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Archive</a:t>
              </a:r>
              <a:endParaRPr lang="ko-KR" altLang="en-US" sz="1400"/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9F0C0EA-914B-44BC-92F3-BD02B4B47A5D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2701289" y="2580032"/>
            <a:ext cx="681629" cy="1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FB1D401-CBEA-4D4D-9CC3-D91B1C3C87BB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2324807" y="1491631"/>
            <a:ext cx="0" cy="8640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DFDCAC5-871F-4C1F-93C8-10890478F017}"/>
              </a:ext>
            </a:extLst>
          </p:cNvPr>
          <p:cNvSpPr/>
          <p:nvPr/>
        </p:nvSpPr>
        <p:spPr>
          <a:xfrm>
            <a:off x="5003215" y="1851671"/>
            <a:ext cx="2521113" cy="1512167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Slave DB</a:t>
            </a:r>
            <a:endParaRPr lang="ko-KR" altLang="en-US" sz="1600"/>
          </a:p>
        </p:txBody>
      </p:sp>
      <p:sp>
        <p:nvSpPr>
          <p:cNvPr id="42" name="순서도: 자기 디스크 41">
            <a:extLst>
              <a:ext uri="{FF2B5EF4-FFF2-40B4-BE49-F238E27FC236}">
                <a16:creationId xmlns:a16="http://schemas.microsoft.com/office/drawing/2014/main" id="{F1E01657-A89C-46FB-9A57-0129D6370055}"/>
              </a:ext>
            </a:extLst>
          </p:cNvPr>
          <p:cNvSpPr/>
          <p:nvPr/>
        </p:nvSpPr>
        <p:spPr>
          <a:xfrm>
            <a:off x="5071883" y="1922423"/>
            <a:ext cx="2383504" cy="109604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D63CB09-8BCF-49B2-B9F7-D13A3C2DDCBE}"/>
              </a:ext>
            </a:extLst>
          </p:cNvPr>
          <p:cNvGrpSpPr/>
          <p:nvPr/>
        </p:nvGrpSpPr>
        <p:grpSpPr>
          <a:xfrm>
            <a:off x="5143891" y="2355727"/>
            <a:ext cx="2235588" cy="448794"/>
            <a:chOff x="2114921" y="2200351"/>
            <a:chExt cx="1686095" cy="512908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7963FD68-C5C6-4565-A00F-270073D5FEA8}"/>
                </a:ext>
              </a:extLst>
            </p:cNvPr>
            <p:cNvSpPr/>
            <p:nvPr/>
          </p:nvSpPr>
          <p:spPr>
            <a:xfrm>
              <a:off x="2114921" y="2200351"/>
              <a:ext cx="604114" cy="512697"/>
            </a:xfrm>
            <a:prstGeom prst="roundRect">
              <a:avLst>
                <a:gd name="adj" fmla="val 588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Copied</a:t>
              </a:r>
            </a:p>
            <a:p>
              <a:pPr algn="ctr"/>
              <a:r>
                <a:rPr lang="en-US" altLang="ko-KR" sz="1400"/>
                <a:t>Archive</a:t>
              </a:r>
              <a:endParaRPr lang="ko-KR" altLang="en-US" sz="140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8B6FA65-DF90-4AFB-8017-E30933CC6720}"/>
                </a:ext>
              </a:extLst>
            </p:cNvPr>
            <p:cNvSpPr/>
            <p:nvPr/>
          </p:nvSpPr>
          <p:spPr>
            <a:xfrm>
              <a:off x="3196901" y="2200562"/>
              <a:ext cx="604115" cy="512697"/>
            </a:xfrm>
            <a:prstGeom prst="roundRect">
              <a:avLst>
                <a:gd name="adj" fmla="val 588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WAL</a:t>
              </a:r>
              <a:endParaRPr lang="ko-KR" altLang="en-US" sz="1400"/>
            </a:p>
          </p:txBody>
        </p: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B948214-2C34-448B-9A1A-7521C52C57B5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5944884" y="2580032"/>
            <a:ext cx="633601" cy="1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B3F6C96-1C0D-4F76-9B10-D640E5E4D5EB}"/>
              </a:ext>
            </a:extLst>
          </p:cNvPr>
          <p:cNvCxnSpPr>
            <a:cxnSpLocks/>
            <a:stCxn id="38" idx="3"/>
            <a:endCxn id="44" idx="1"/>
          </p:cNvCxnSpPr>
          <p:nvPr/>
        </p:nvCxnSpPr>
        <p:spPr>
          <a:xfrm flipV="1">
            <a:off x="4183912" y="2580032"/>
            <a:ext cx="959979" cy="1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48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Streaming Replication</a:t>
            </a:r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3018447-0B29-49C2-B808-448224816A3E}"/>
              </a:ext>
            </a:extLst>
          </p:cNvPr>
          <p:cNvSpPr/>
          <p:nvPr/>
        </p:nvSpPr>
        <p:spPr>
          <a:xfrm>
            <a:off x="2555776" y="1779662"/>
            <a:ext cx="1512168" cy="1944216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Master DB</a:t>
            </a:r>
            <a:endParaRPr lang="ko-KR" altLang="en-US" sz="1600"/>
          </a:p>
        </p:txBody>
      </p:sp>
      <p:sp>
        <p:nvSpPr>
          <p:cNvPr id="38" name="순서도: 자기 디스크 37">
            <a:extLst>
              <a:ext uri="{FF2B5EF4-FFF2-40B4-BE49-F238E27FC236}">
                <a16:creationId xmlns:a16="http://schemas.microsoft.com/office/drawing/2014/main" id="{C90A417F-8303-4E54-A029-0422A43FBEE8}"/>
              </a:ext>
            </a:extLst>
          </p:cNvPr>
          <p:cNvSpPr/>
          <p:nvPr/>
        </p:nvSpPr>
        <p:spPr>
          <a:xfrm>
            <a:off x="2699792" y="2517123"/>
            <a:ext cx="1224136" cy="80450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5D303F5-E074-4C7C-9B0E-51315E2A37CD}"/>
              </a:ext>
            </a:extLst>
          </p:cNvPr>
          <p:cNvSpPr/>
          <p:nvPr/>
        </p:nvSpPr>
        <p:spPr>
          <a:xfrm>
            <a:off x="2925596" y="2852333"/>
            <a:ext cx="772527" cy="342919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WAL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96D9885-3AAA-4D21-B40E-5817C244E30F}"/>
              </a:ext>
            </a:extLst>
          </p:cNvPr>
          <p:cNvSpPr/>
          <p:nvPr/>
        </p:nvSpPr>
        <p:spPr>
          <a:xfrm>
            <a:off x="2699792" y="1913746"/>
            <a:ext cx="1212106" cy="477002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WAL</a:t>
            </a:r>
          </a:p>
          <a:p>
            <a:pPr algn="ctr"/>
            <a:r>
              <a:rPr lang="en-US" altLang="ko-KR" sz="1400"/>
              <a:t>Sender</a:t>
            </a:r>
            <a:endParaRPr lang="ko-KR" altLang="en-US" sz="14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817FF14-8612-44A0-9660-299B247D5C6D}"/>
              </a:ext>
            </a:extLst>
          </p:cNvPr>
          <p:cNvSpPr/>
          <p:nvPr/>
        </p:nvSpPr>
        <p:spPr>
          <a:xfrm>
            <a:off x="5076056" y="1779662"/>
            <a:ext cx="1512168" cy="1944216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Master DB</a:t>
            </a:r>
            <a:endParaRPr lang="ko-KR" altLang="en-US" sz="1600"/>
          </a:p>
        </p:txBody>
      </p:sp>
      <p:sp>
        <p:nvSpPr>
          <p:cNvPr id="42" name="순서도: 자기 디스크 41">
            <a:extLst>
              <a:ext uri="{FF2B5EF4-FFF2-40B4-BE49-F238E27FC236}">
                <a16:creationId xmlns:a16="http://schemas.microsoft.com/office/drawing/2014/main" id="{72F6243D-E3E7-4343-9DEF-159FA82653E3}"/>
              </a:ext>
            </a:extLst>
          </p:cNvPr>
          <p:cNvSpPr/>
          <p:nvPr/>
        </p:nvSpPr>
        <p:spPr>
          <a:xfrm>
            <a:off x="5220072" y="2517123"/>
            <a:ext cx="1224136" cy="804503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C300515-D497-40ED-8BD5-76F18807B92E}"/>
              </a:ext>
            </a:extLst>
          </p:cNvPr>
          <p:cNvSpPr/>
          <p:nvPr/>
        </p:nvSpPr>
        <p:spPr>
          <a:xfrm>
            <a:off x="5445876" y="2852333"/>
            <a:ext cx="772527" cy="342919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WAL</a:t>
            </a:r>
            <a:endParaRPr lang="ko-KR" altLang="en-US" sz="14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6DD8D07-B12E-4131-AE5F-FA199BC54A57}"/>
              </a:ext>
            </a:extLst>
          </p:cNvPr>
          <p:cNvSpPr/>
          <p:nvPr/>
        </p:nvSpPr>
        <p:spPr>
          <a:xfrm>
            <a:off x="5220072" y="1913746"/>
            <a:ext cx="1212106" cy="477002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WAL</a:t>
            </a:r>
          </a:p>
          <a:p>
            <a:pPr algn="ctr"/>
            <a:r>
              <a:rPr lang="en-US" altLang="ko-KR" sz="1400"/>
              <a:t>Receiver</a:t>
            </a:r>
            <a:endParaRPr lang="ko-KR" altLang="en-US" sz="14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1241531-9234-4327-B041-AC5228444738}"/>
              </a:ext>
            </a:extLst>
          </p:cNvPr>
          <p:cNvCxnSpPr>
            <a:cxnSpLocks/>
          </p:cNvCxnSpPr>
          <p:nvPr/>
        </p:nvCxnSpPr>
        <p:spPr>
          <a:xfrm>
            <a:off x="2987824" y="1491630"/>
            <a:ext cx="0" cy="136070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2DE7DB4-D4D6-4F4D-A201-17BA4300B50F}"/>
              </a:ext>
            </a:extLst>
          </p:cNvPr>
          <p:cNvSpPr txBox="1"/>
          <p:nvPr/>
        </p:nvSpPr>
        <p:spPr>
          <a:xfrm>
            <a:off x="2877718" y="1478931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Write Request</a:t>
            </a:r>
            <a:endParaRPr lang="ko-KR" altLang="en-US" sz="140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C1572CC-1465-4377-BE80-29F4C1847B50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>
            <a:off x="3911898" y="2152247"/>
            <a:ext cx="130817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3274F64-E128-4D35-B3B5-453F7B3F8172}"/>
              </a:ext>
            </a:extLst>
          </p:cNvPr>
          <p:cNvCxnSpPr>
            <a:cxnSpLocks/>
            <a:stCxn id="44" idx="2"/>
            <a:endCxn id="43" idx="0"/>
          </p:cNvCxnSpPr>
          <p:nvPr/>
        </p:nvCxnSpPr>
        <p:spPr>
          <a:xfrm>
            <a:off x="5826125" y="2390748"/>
            <a:ext cx="6015" cy="4615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8AB4B43-4429-41D3-AA55-1A313E17C9E0}"/>
              </a:ext>
            </a:extLst>
          </p:cNvPr>
          <p:cNvCxnSpPr>
            <a:cxnSpLocks/>
            <a:stCxn id="39" idx="0"/>
            <a:endCxn id="40" idx="2"/>
          </p:cNvCxnSpPr>
          <p:nvPr/>
        </p:nvCxnSpPr>
        <p:spPr>
          <a:xfrm flipH="1" flipV="1">
            <a:off x="3305845" y="2390748"/>
            <a:ext cx="6015" cy="4615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35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5112F4E-090B-47FF-B1BB-75FF3EFC489C}"/>
              </a:ext>
            </a:extLst>
          </p:cNvPr>
          <p:cNvSpPr/>
          <p:nvPr/>
        </p:nvSpPr>
        <p:spPr>
          <a:xfrm>
            <a:off x="1617732" y="2903918"/>
            <a:ext cx="5832648" cy="1728192"/>
          </a:xfrm>
          <a:prstGeom prst="roundRect">
            <a:avLst>
              <a:gd name="adj" fmla="val 828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 err="1"/>
              <a:t>Pgpool</a:t>
            </a:r>
            <a:r>
              <a:rPr lang="en-US" altLang="ko-KR"/>
              <a:t>-II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90BB04-0EC3-4677-B15B-A2E9EE30680B}"/>
              </a:ext>
            </a:extLst>
          </p:cNvPr>
          <p:cNvSpPr/>
          <p:nvPr/>
        </p:nvSpPr>
        <p:spPr>
          <a:xfrm>
            <a:off x="3779912" y="3003798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Secondary DB</a:t>
            </a:r>
            <a:endParaRPr lang="ko-KR" altLang="en-US" sz="140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1616A6-1400-47E3-B96B-3825AAA58B85}"/>
              </a:ext>
            </a:extLst>
          </p:cNvPr>
          <p:cNvSpPr/>
          <p:nvPr/>
        </p:nvSpPr>
        <p:spPr>
          <a:xfrm>
            <a:off x="3563888" y="1995686"/>
            <a:ext cx="1944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err="1"/>
              <a:t>Pgpool</a:t>
            </a:r>
            <a:r>
              <a:rPr lang="en-US" altLang="ko-KR" sz="1600"/>
              <a:t>-II</a:t>
            </a:r>
            <a:endParaRPr lang="ko-KR" altLang="en-US" sz="16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83C970C-86D1-45C6-9400-70A040488B56}"/>
              </a:ext>
            </a:extLst>
          </p:cNvPr>
          <p:cNvSpPr/>
          <p:nvPr/>
        </p:nvSpPr>
        <p:spPr>
          <a:xfrm>
            <a:off x="1763688" y="3003798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Primary DB</a:t>
            </a:r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242D48-4E1F-41E6-A8B8-1EA5997B1334}"/>
              </a:ext>
            </a:extLst>
          </p:cNvPr>
          <p:cNvSpPr/>
          <p:nvPr/>
        </p:nvSpPr>
        <p:spPr>
          <a:xfrm>
            <a:off x="5792257" y="3003798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Secondary DB</a:t>
            </a:r>
            <a:endParaRPr lang="ko-KR" altLang="en-US" sz="14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6B3922-D196-4CE1-97DA-94D70579E5FE}"/>
              </a:ext>
            </a:extLst>
          </p:cNvPr>
          <p:cNvSpPr/>
          <p:nvPr/>
        </p:nvSpPr>
        <p:spPr>
          <a:xfrm>
            <a:off x="3563888" y="1203598"/>
            <a:ext cx="1944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0197D105-FED6-424D-9645-F3D5083B16F8}"/>
              </a:ext>
            </a:extLst>
          </p:cNvPr>
          <p:cNvSpPr/>
          <p:nvPr/>
        </p:nvSpPr>
        <p:spPr>
          <a:xfrm>
            <a:off x="1982399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525E0FAB-2A3E-4CE8-92A7-899F9B240C20}"/>
              </a:ext>
            </a:extLst>
          </p:cNvPr>
          <p:cNvSpPr/>
          <p:nvPr/>
        </p:nvSpPr>
        <p:spPr>
          <a:xfrm>
            <a:off x="3998623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C5C2DD05-769F-44B8-89AB-BC08E350366C}"/>
              </a:ext>
            </a:extLst>
          </p:cNvPr>
          <p:cNvSpPr/>
          <p:nvPr/>
        </p:nvSpPr>
        <p:spPr>
          <a:xfrm>
            <a:off x="6010968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1E5D33-26D8-46EA-A627-36FCD9DA07D1}"/>
              </a:ext>
            </a:extLst>
          </p:cNvPr>
          <p:cNvCxnSpPr>
            <a:cxnSpLocks/>
          </p:cNvCxnSpPr>
          <p:nvPr/>
        </p:nvCxnSpPr>
        <p:spPr>
          <a:xfrm>
            <a:off x="3057145" y="3651870"/>
            <a:ext cx="9414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2CBDC41-EAC0-49C3-8FAC-63013E9BAF6F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4535996" y="1563638"/>
            <a:ext cx="0" cy="43204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07DD919-1F8C-4EDF-A3EA-9C85EEC24FF7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2519772" y="2355726"/>
            <a:ext cx="2016224" cy="6480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E73110-B9EC-455C-96CC-025CFED44C5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535996" y="2355726"/>
            <a:ext cx="0" cy="6480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238BF-27F5-4591-9CA4-E941CF9890FF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535996" y="2355726"/>
            <a:ext cx="2012345" cy="6480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3F124DD-5F09-4246-90A2-D0665E254849}"/>
              </a:ext>
            </a:extLst>
          </p:cNvPr>
          <p:cNvSpPr txBox="1"/>
          <p:nvPr/>
        </p:nvSpPr>
        <p:spPr>
          <a:xfrm>
            <a:off x="2483772" y="2324942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R/W Request</a:t>
            </a:r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0F5690-DEDA-4325-8C3B-C1E694A3E571}"/>
              </a:ext>
            </a:extLst>
          </p:cNvPr>
          <p:cNvSpPr txBox="1"/>
          <p:nvPr/>
        </p:nvSpPr>
        <p:spPr>
          <a:xfrm>
            <a:off x="5076056" y="2326108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 Request</a:t>
            </a:r>
            <a:endParaRPr lang="ko-KR" alt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532103-6EDB-4FD4-A3B0-AF97E0CA34D5}"/>
              </a:ext>
            </a:extLst>
          </p:cNvPr>
          <p:cNvSpPr txBox="1"/>
          <p:nvPr/>
        </p:nvSpPr>
        <p:spPr>
          <a:xfrm>
            <a:off x="4256262" y="2624013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 Request</a:t>
            </a:r>
            <a:endParaRPr lang="ko-KR" alt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FB266C-A413-4E91-80A5-6ACC605A284C}"/>
              </a:ext>
            </a:extLst>
          </p:cNvPr>
          <p:cNvSpPr txBox="1"/>
          <p:nvPr/>
        </p:nvSpPr>
        <p:spPr>
          <a:xfrm>
            <a:off x="3779914" y="4624849"/>
            <a:ext cx="151216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Pool</a:t>
            </a:r>
            <a:endParaRPr lang="ko-KR" altLang="en-US" sz="16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758C0C0-80FB-4E85-BFBC-0C957EED4869}"/>
              </a:ext>
            </a:extLst>
          </p:cNvPr>
          <p:cNvCxnSpPr>
            <a:cxnSpLocks/>
          </p:cNvCxnSpPr>
          <p:nvPr/>
        </p:nvCxnSpPr>
        <p:spPr>
          <a:xfrm>
            <a:off x="3057145" y="3867894"/>
            <a:ext cx="29538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0D720FB-A74B-4C16-93AA-D5B9A300CBBB}"/>
              </a:ext>
            </a:extLst>
          </p:cNvPr>
          <p:cNvSpPr txBox="1"/>
          <p:nvPr/>
        </p:nvSpPr>
        <p:spPr>
          <a:xfrm>
            <a:off x="2915816" y="3344093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F98AA7-BCE1-42F3-B735-32AF2964DA61}"/>
              </a:ext>
            </a:extLst>
          </p:cNvPr>
          <p:cNvSpPr txBox="1"/>
          <p:nvPr/>
        </p:nvSpPr>
        <p:spPr>
          <a:xfrm>
            <a:off x="2915816" y="3848149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02845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42019</TotalTime>
  <Words>69</Words>
  <Application>Microsoft Office PowerPoint</Application>
  <PresentationFormat>화면 슬라이드 쇼(16:9)</PresentationFormat>
  <Paragraphs>45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Master-Slave</vt:lpstr>
      <vt:lpstr>WAL Replication</vt:lpstr>
      <vt:lpstr>Streaming Replication</vt:lpstr>
      <vt:lpstr>Pgpool-II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신정섭</cp:lastModifiedBy>
  <cp:revision>5291</cp:revision>
  <dcterms:created xsi:type="dcterms:W3CDTF">2006-10-05T04:04:58Z</dcterms:created>
  <dcterms:modified xsi:type="dcterms:W3CDTF">2019-03-01T10:27:09Z</dcterms:modified>
</cp:coreProperties>
</file>