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449" r:id="rId2"/>
    <p:sldId id="448" r:id="rId3"/>
    <p:sldId id="450" r:id="rId4"/>
    <p:sldId id="454" r:id="rId5"/>
    <p:sldId id="456" r:id="rId6"/>
    <p:sldId id="451" r:id="rId7"/>
    <p:sldId id="455" r:id="rId8"/>
    <p:sldId id="452" r:id="rId9"/>
    <p:sldId id="453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86534" autoAdjust="0"/>
  </p:normalViewPr>
  <p:slideViewPr>
    <p:cSldViewPr>
      <p:cViewPr varScale="1">
        <p:scale>
          <a:sx n="131" d="100"/>
          <a:sy n="131" d="100"/>
        </p:scale>
        <p:origin x="2280" y="120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045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133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683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495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638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600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64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Component</a:t>
            </a:r>
            <a:endParaRPr lang="ko-KR" altLang="en-US" dirty="0"/>
          </a:p>
        </p:txBody>
      </p:sp>
      <p:sp>
        <p:nvSpPr>
          <p:cNvPr id="2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1724402" y="1544174"/>
            <a:ext cx="5659378" cy="2827776"/>
          </a:xfrm>
          <a:prstGeom prst="roundRect">
            <a:avLst>
              <a:gd name="adj" fmla="val 448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Host</a:t>
            </a:r>
            <a:endParaRPr lang="ko-KR" altLang="en-US" sz="1600" dirty="0"/>
          </a:p>
        </p:txBody>
      </p:sp>
      <p:sp>
        <p:nvSpPr>
          <p:cNvPr id="27" name="모서리가 둥근 직사각형 55">
            <a:extLst>
              <a:ext uri="{FF2B5EF4-FFF2-40B4-BE49-F238E27FC236}">
                <a16:creationId xmlns:a16="http://schemas.microsoft.com/office/drawing/2014/main" id="{0FB88AC0-5E25-4C22-9F9F-FF062E2DDB6A}"/>
              </a:ext>
            </a:extLst>
          </p:cNvPr>
          <p:cNvSpPr/>
          <p:nvPr/>
        </p:nvSpPr>
        <p:spPr>
          <a:xfrm>
            <a:off x="1846369" y="1681344"/>
            <a:ext cx="5415441" cy="1499628"/>
          </a:xfrm>
          <a:prstGeom prst="roundRect">
            <a:avLst>
              <a:gd name="adj" fmla="val 40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altLang="ko-KR" sz="1400" b="1"/>
              <a:t>cilium </a:t>
            </a:r>
            <a:r>
              <a:rPr lang="en-US" altLang="ko-KR" sz="1400" b="1" dirty="0"/>
              <a:t>Container</a:t>
            </a:r>
          </a:p>
          <a:p>
            <a:pPr algn="r"/>
            <a:r>
              <a:rPr lang="en-US" altLang="ko-KR" sz="1200" b="1"/>
              <a:t>(Host Network </a:t>
            </a:r>
          </a:p>
          <a:p>
            <a:pPr algn="r"/>
            <a:r>
              <a:rPr lang="en-US" altLang="ko-KR" sz="1200" b="1"/>
              <a:t>Namespace</a:t>
            </a:r>
            <a:r>
              <a:rPr lang="en-US" altLang="ko-KR" sz="1200" b="1" dirty="0"/>
              <a:t>)</a:t>
            </a:r>
          </a:p>
        </p:txBody>
      </p:sp>
      <p:sp>
        <p:nvSpPr>
          <p:cNvPr id="43" name="모서리가 둥근 직사각형 75">
            <a:extLst>
              <a:ext uri="{FF2B5EF4-FFF2-40B4-BE49-F238E27FC236}">
                <a16:creationId xmlns:a16="http://schemas.microsoft.com/office/drawing/2014/main" id="{9DEDB479-C1E5-4779-9F62-829F1D8593EE}"/>
              </a:ext>
            </a:extLst>
          </p:cNvPr>
          <p:cNvSpPr/>
          <p:nvPr/>
        </p:nvSpPr>
        <p:spPr>
          <a:xfrm>
            <a:off x="5580460" y="2480278"/>
            <a:ext cx="1563199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cilium-node- monitor</a:t>
            </a:r>
            <a:endParaRPr lang="ko-KR" altLang="en-US" sz="1400" dirty="0"/>
          </a:p>
        </p:txBody>
      </p:sp>
      <p:sp>
        <p:nvSpPr>
          <p:cNvPr id="45" name="모서리가 둥근 직사각형 75">
            <a:extLst>
              <a:ext uri="{FF2B5EF4-FFF2-40B4-BE49-F238E27FC236}">
                <a16:creationId xmlns:a16="http://schemas.microsoft.com/office/drawing/2014/main" id="{07DA784D-B34A-413D-A378-7A7B113637C1}"/>
              </a:ext>
            </a:extLst>
          </p:cNvPr>
          <p:cNvSpPr/>
          <p:nvPr/>
        </p:nvSpPr>
        <p:spPr>
          <a:xfrm>
            <a:off x="3772489" y="1760198"/>
            <a:ext cx="1563199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cilium-agent</a:t>
            </a:r>
            <a:endParaRPr lang="ko-KR" altLang="en-US" sz="1400" dirty="0"/>
          </a:p>
        </p:txBody>
      </p:sp>
      <p:sp>
        <p:nvSpPr>
          <p:cNvPr id="46" name="모서리가 둥근 직사각형 75">
            <a:extLst>
              <a:ext uri="{FF2B5EF4-FFF2-40B4-BE49-F238E27FC236}">
                <a16:creationId xmlns:a16="http://schemas.microsoft.com/office/drawing/2014/main" id="{2EBEE14D-89BD-4822-AD15-7105D7141912}"/>
              </a:ext>
            </a:extLst>
          </p:cNvPr>
          <p:cNvSpPr/>
          <p:nvPr/>
        </p:nvSpPr>
        <p:spPr>
          <a:xfrm>
            <a:off x="1979712" y="2480278"/>
            <a:ext cx="1563199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cilium-health</a:t>
            </a:r>
            <a:endParaRPr lang="ko-KR" altLang="en-US" sz="1400" dirty="0"/>
          </a:p>
        </p:txBody>
      </p:sp>
      <p:sp>
        <p:nvSpPr>
          <p:cNvPr id="8" name="모서리가 둥근 직사각형 75">
            <a:extLst>
              <a:ext uri="{FF2B5EF4-FFF2-40B4-BE49-F238E27FC236}">
                <a16:creationId xmlns:a16="http://schemas.microsoft.com/office/drawing/2014/main" id="{9DEDB479-C1E5-4779-9F62-829F1D8593EE}"/>
              </a:ext>
            </a:extLst>
          </p:cNvPr>
          <p:cNvSpPr/>
          <p:nvPr/>
        </p:nvSpPr>
        <p:spPr>
          <a:xfrm>
            <a:off x="2339752" y="1131590"/>
            <a:ext cx="2064844" cy="300572"/>
          </a:xfrm>
          <a:prstGeom prst="roundRect">
            <a:avLst>
              <a:gd name="adj" fmla="val 3153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etcd</a:t>
            </a:r>
            <a:endParaRPr lang="ko-KR" altLang="en-US" sz="14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107097A-FB90-4123-BE4D-654986075238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2761312" y="2336262"/>
            <a:ext cx="1792776" cy="14401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55">
            <a:extLst>
              <a:ext uri="{FF2B5EF4-FFF2-40B4-BE49-F238E27FC236}">
                <a16:creationId xmlns:a16="http://schemas.microsoft.com/office/drawing/2014/main" id="{A4F42F86-EB7F-411F-AF37-C57BFD357135}"/>
              </a:ext>
            </a:extLst>
          </p:cNvPr>
          <p:cNvSpPr/>
          <p:nvPr/>
        </p:nvSpPr>
        <p:spPr>
          <a:xfrm>
            <a:off x="1846369" y="3291830"/>
            <a:ext cx="5415441" cy="648072"/>
          </a:xfrm>
          <a:prstGeom prst="roundRect">
            <a:avLst>
              <a:gd name="adj" fmla="val 949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400" b="1"/>
              <a:t>Kernel</a:t>
            </a:r>
            <a:endParaRPr lang="en-US" altLang="ko-KR" sz="1200" b="1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D03EF73-B78F-4E84-8CC7-8E27D981EA12}"/>
              </a:ext>
            </a:extLst>
          </p:cNvPr>
          <p:cNvCxnSpPr>
            <a:cxnSpLocks/>
            <a:stCxn id="45" idx="2"/>
            <a:endCxn id="43" idx="0"/>
          </p:cNvCxnSpPr>
          <p:nvPr/>
        </p:nvCxnSpPr>
        <p:spPr>
          <a:xfrm>
            <a:off x="4554089" y="2336262"/>
            <a:ext cx="1807971" cy="14401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75">
            <a:extLst>
              <a:ext uri="{FF2B5EF4-FFF2-40B4-BE49-F238E27FC236}">
                <a16:creationId xmlns:a16="http://schemas.microsoft.com/office/drawing/2014/main" id="{8C4E8306-9BB8-4BC9-93FF-6F326444E88C}"/>
              </a:ext>
            </a:extLst>
          </p:cNvPr>
          <p:cNvSpPr/>
          <p:nvPr/>
        </p:nvSpPr>
        <p:spPr>
          <a:xfrm>
            <a:off x="2771800" y="3416459"/>
            <a:ext cx="1563199" cy="39881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Network BPF</a:t>
            </a:r>
            <a:endParaRPr lang="ko-KR" altLang="en-US" sz="1400" dirty="0"/>
          </a:p>
        </p:txBody>
      </p:sp>
      <p:sp>
        <p:nvSpPr>
          <p:cNvPr id="47" name="모서리가 둥근 직사각형 75">
            <a:extLst>
              <a:ext uri="{FF2B5EF4-FFF2-40B4-BE49-F238E27FC236}">
                <a16:creationId xmlns:a16="http://schemas.microsoft.com/office/drawing/2014/main" id="{FCBEDB7E-6380-4126-8EDC-54C8C192CA21}"/>
              </a:ext>
            </a:extLst>
          </p:cNvPr>
          <p:cNvSpPr/>
          <p:nvPr/>
        </p:nvSpPr>
        <p:spPr>
          <a:xfrm>
            <a:off x="4736993" y="3416459"/>
            <a:ext cx="1563199" cy="39881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Network BPF</a:t>
            </a:r>
            <a:endParaRPr lang="ko-KR" altLang="en-US" sz="14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D7A052D-9851-4823-BDDB-4A6E723ED0CC}"/>
              </a:ext>
            </a:extLst>
          </p:cNvPr>
          <p:cNvCxnSpPr>
            <a:cxnSpLocks/>
            <a:stCxn id="45" idx="2"/>
            <a:endCxn id="44" idx="0"/>
          </p:cNvCxnSpPr>
          <p:nvPr/>
        </p:nvCxnSpPr>
        <p:spPr>
          <a:xfrm flipH="1">
            <a:off x="3553400" y="2336262"/>
            <a:ext cx="1000689" cy="108019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DB4613F-29B7-439A-B9AD-03568A1449AB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>
          <a:xfrm>
            <a:off x="4554089" y="2336262"/>
            <a:ext cx="964504" cy="108019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10E2432-8859-4EA5-93FC-8217A76AA195}"/>
              </a:ext>
            </a:extLst>
          </p:cNvPr>
          <p:cNvCxnSpPr>
            <a:cxnSpLocks/>
            <a:stCxn id="8" idx="2"/>
            <a:endCxn id="45" idx="0"/>
          </p:cNvCxnSpPr>
          <p:nvPr/>
        </p:nvCxnSpPr>
        <p:spPr>
          <a:xfrm>
            <a:off x="3372174" y="1432162"/>
            <a:ext cx="1181915" cy="3280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모서리가 둥근 직사각형 75">
            <a:extLst>
              <a:ext uri="{FF2B5EF4-FFF2-40B4-BE49-F238E27FC236}">
                <a16:creationId xmlns:a16="http://schemas.microsoft.com/office/drawing/2014/main" id="{76A9E267-E423-49FF-B8D5-A92AF9721BAC}"/>
              </a:ext>
            </a:extLst>
          </p:cNvPr>
          <p:cNvSpPr/>
          <p:nvPr/>
        </p:nvSpPr>
        <p:spPr>
          <a:xfrm>
            <a:off x="1979712" y="1760733"/>
            <a:ext cx="1563199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 (CLI)</a:t>
            </a:r>
            <a:endParaRPr lang="ko-KR" altLang="en-US" sz="1400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7EC7940-D7F6-46CA-872E-7CDEA81F8749}"/>
              </a:ext>
            </a:extLst>
          </p:cNvPr>
          <p:cNvCxnSpPr>
            <a:cxnSpLocks/>
            <a:stCxn id="45" idx="1"/>
            <a:endCxn id="58" idx="3"/>
          </p:cNvCxnSpPr>
          <p:nvPr/>
        </p:nvCxnSpPr>
        <p:spPr>
          <a:xfrm flipH="1">
            <a:off x="3542911" y="2048230"/>
            <a:ext cx="229578" cy="5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75">
            <a:extLst>
              <a:ext uri="{FF2B5EF4-FFF2-40B4-BE49-F238E27FC236}">
                <a16:creationId xmlns:a16="http://schemas.microsoft.com/office/drawing/2014/main" id="{1923C144-1F5F-4F7D-A3B9-652DADF565B5}"/>
              </a:ext>
            </a:extLst>
          </p:cNvPr>
          <p:cNvSpPr/>
          <p:nvPr/>
        </p:nvSpPr>
        <p:spPr>
          <a:xfrm>
            <a:off x="4736993" y="1131590"/>
            <a:ext cx="2064844" cy="300572"/>
          </a:xfrm>
          <a:prstGeom prst="roundRect">
            <a:avLst>
              <a:gd name="adj" fmla="val 3153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API</a:t>
            </a:r>
            <a:endParaRPr lang="ko-KR" altLang="en-US" sz="14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CDC87DA-BC21-4183-B530-49CF835C9463}"/>
              </a:ext>
            </a:extLst>
          </p:cNvPr>
          <p:cNvCxnSpPr>
            <a:cxnSpLocks/>
            <a:stCxn id="20" idx="2"/>
            <a:endCxn id="45" idx="0"/>
          </p:cNvCxnSpPr>
          <p:nvPr/>
        </p:nvCxnSpPr>
        <p:spPr>
          <a:xfrm flipH="1">
            <a:off x="4554089" y="1432162"/>
            <a:ext cx="1215326" cy="3280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190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87778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Network with VXLAN</a:t>
            </a:r>
            <a:endParaRPr lang="ko-KR" altLang="en-US" dirty="0"/>
          </a:p>
        </p:txBody>
      </p:sp>
      <p:sp>
        <p:nvSpPr>
          <p:cNvPr id="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611556" y="51465"/>
            <a:ext cx="3888433" cy="4464496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Host </a:t>
            </a:r>
            <a:r>
              <a:rPr lang="en-US" altLang="ko-KR" sz="1600" b="1" dirty="0"/>
              <a:t>1 </a:t>
            </a:r>
          </a:p>
          <a:p>
            <a:r>
              <a:rPr lang="en-US" altLang="ko-KR" sz="1600" b="1"/>
              <a:t>(192.167.2.0/24)</a:t>
            </a:r>
            <a:endParaRPr lang="ko-KR" altLang="en-US" sz="16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030896"/>
              </p:ext>
            </p:extLst>
          </p:nvPr>
        </p:nvGraphicFramePr>
        <p:xfrm>
          <a:off x="1010841" y="1635646"/>
          <a:ext cx="3231599" cy="1248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979627" y="3876680"/>
            <a:ext cx="1422749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4639777" y="51465"/>
            <a:ext cx="3888433" cy="4464495"/>
          </a:xfrm>
          <a:prstGeom prst="roundRect">
            <a:avLst>
              <a:gd name="adj" fmla="val 240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600" b="1"/>
              <a:t>Host </a:t>
            </a:r>
            <a:r>
              <a:rPr lang="en-US" altLang="ko-KR" sz="1600" b="1" dirty="0"/>
              <a:t>2 </a:t>
            </a:r>
          </a:p>
          <a:p>
            <a:pPr algn="r"/>
            <a:r>
              <a:rPr lang="en-US" altLang="ko-KR" sz="1600" b="1"/>
              <a:t>(192.167.3.0/24)</a:t>
            </a:r>
            <a:endParaRPr lang="ko-KR" altLang="en-US" sz="1600" b="1" dirty="0"/>
          </a:p>
        </p:txBody>
      </p:sp>
      <p:sp>
        <p:nvSpPr>
          <p:cNvPr id="2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4720888" y="3876680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cxnSp>
        <p:nvCxnSpPr>
          <p:cNvPr id="23" name="직선 연결선 22"/>
          <p:cNvCxnSpPr>
            <a:cxnSpLocks/>
            <a:stCxn id="21" idx="1"/>
            <a:endCxn id="13" idx="3"/>
          </p:cNvCxnSpPr>
          <p:nvPr/>
        </p:nvCxnSpPr>
        <p:spPr>
          <a:xfrm flipH="1">
            <a:off x="4402376" y="4056700"/>
            <a:ext cx="31851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843808" y="422793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10.0.0.20</a:t>
            </a:r>
            <a:endParaRPr lang="ko-KR" altLang="en-US" sz="1400" dirty="0"/>
          </a:p>
        </p:txBody>
      </p:sp>
      <p:sp>
        <p:nvSpPr>
          <p:cNvPr id="30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4530472" y="422793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10.0.0.30</a:t>
            </a:r>
            <a:endParaRPr lang="ko-KR" altLang="en-US" sz="1400" dirty="0"/>
          </a:p>
        </p:txBody>
      </p:sp>
      <p:sp>
        <p:nvSpPr>
          <p:cNvPr id="3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67572" y="4587974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/>
              <a:t>Host </a:t>
            </a:r>
            <a:r>
              <a:rPr lang="en-US" altLang="ko-KR" sz="1400" dirty="0"/>
              <a:t>Network : 10.0.0.0/24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/>
              <a:t>Container </a:t>
            </a:r>
            <a:r>
              <a:rPr lang="en-US" altLang="ko-KR" sz="1400"/>
              <a:t>Network 192.167.0.0/24</a:t>
            </a:r>
            <a:endParaRPr lang="ko-KR" altLang="en-US" sz="1400" dirty="0"/>
          </a:p>
        </p:txBody>
      </p:sp>
      <p:sp>
        <p:nvSpPr>
          <p:cNvPr id="24" name="모서리가 둥근 직사각형 44">
            <a:extLst>
              <a:ext uri="{FF2B5EF4-FFF2-40B4-BE49-F238E27FC236}">
                <a16:creationId xmlns:a16="http://schemas.microsoft.com/office/drawing/2014/main" id="{9B4218E2-A225-481E-8507-7EF5A1CBCB42}"/>
              </a:ext>
            </a:extLst>
          </p:cNvPr>
          <p:cNvSpPr/>
          <p:nvPr/>
        </p:nvSpPr>
        <p:spPr>
          <a:xfrm>
            <a:off x="683568" y="3478549"/>
            <a:ext cx="1428300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cilium_vxlan</a:t>
            </a:r>
            <a:endParaRPr lang="ko-KR" altLang="en-US" sz="1400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7AED245-81A0-4C82-B0B6-01DD482E1A62}"/>
              </a:ext>
            </a:extLst>
          </p:cNvPr>
          <p:cNvCxnSpPr>
            <a:cxnSpLocks/>
            <a:stCxn id="48" idx="2"/>
            <a:endCxn id="21" idx="3"/>
          </p:cNvCxnSpPr>
          <p:nvPr/>
        </p:nvCxnSpPr>
        <p:spPr>
          <a:xfrm flipH="1">
            <a:off x="6017032" y="3838589"/>
            <a:ext cx="1729250" cy="2181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C0857F0-86B6-4F75-9994-45B428A3D122}"/>
              </a:ext>
            </a:extLst>
          </p:cNvPr>
          <p:cNvCxnSpPr>
            <a:cxnSpLocks/>
            <a:stCxn id="24" idx="2"/>
            <a:endCxn id="13" idx="1"/>
          </p:cNvCxnSpPr>
          <p:nvPr/>
        </p:nvCxnSpPr>
        <p:spPr>
          <a:xfrm>
            <a:off x="1397718" y="3838589"/>
            <a:ext cx="1581909" cy="21811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683567" y="123478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</a:t>
            </a:r>
          </a:p>
          <a:p>
            <a:pPr algn="ctr"/>
            <a:r>
              <a:rPr lang="en-US" altLang="ko-KR" sz="1400"/>
              <a:t>192.167.2.10 </a:t>
            </a:r>
            <a:endParaRPr lang="ko-KR" altLang="en-US" sz="1400" dirty="0"/>
          </a:p>
        </p:txBody>
      </p:sp>
      <p:sp>
        <p:nvSpPr>
          <p:cNvPr id="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827584" y="613472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8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827584" y="949508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10" name="직선 연결선 9"/>
          <p:cNvCxnSpPr>
            <a:cxnSpLocks/>
            <a:stCxn id="7" idx="2"/>
            <a:endCxn id="8" idx="0"/>
          </p:cNvCxnSpPr>
          <p:nvPr/>
        </p:nvCxnSpPr>
        <p:spPr>
          <a:xfrm>
            <a:off x="1475656" y="843558"/>
            <a:ext cx="0" cy="10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44">
            <a:extLst>
              <a:ext uri="{FF2B5EF4-FFF2-40B4-BE49-F238E27FC236}">
                <a16:creationId xmlns:a16="http://schemas.microsoft.com/office/drawing/2014/main" id="{354EC3C2-BD19-4B9B-807D-849B28C9A25F}"/>
              </a:ext>
            </a:extLst>
          </p:cNvPr>
          <p:cNvSpPr/>
          <p:nvPr/>
        </p:nvSpPr>
        <p:spPr>
          <a:xfrm>
            <a:off x="827584" y="1263943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46" name="모서리가 둥근 직사각형 44">
            <a:extLst>
              <a:ext uri="{FF2B5EF4-FFF2-40B4-BE49-F238E27FC236}">
                <a16:creationId xmlns:a16="http://schemas.microsoft.com/office/drawing/2014/main" id="{D450BBF5-D62A-4960-9314-9C347AD4F921}"/>
              </a:ext>
            </a:extLst>
          </p:cNvPr>
          <p:cNvSpPr/>
          <p:nvPr/>
        </p:nvSpPr>
        <p:spPr>
          <a:xfrm>
            <a:off x="683568" y="3219822"/>
            <a:ext cx="142830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48" name="모서리가 둥근 직사각형 44">
            <a:extLst>
              <a:ext uri="{FF2B5EF4-FFF2-40B4-BE49-F238E27FC236}">
                <a16:creationId xmlns:a16="http://schemas.microsoft.com/office/drawing/2014/main" id="{46438B16-4E97-4038-A6B1-370F53760D86}"/>
              </a:ext>
            </a:extLst>
          </p:cNvPr>
          <p:cNvSpPr/>
          <p:nvPr/>
        </p:nvSpPr>
        <p:spPr>
          <a:xfrm>
            <a:off x="7032132" y="3478549"/>
            <a:ext cx="1428300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cilium_vxlan</a:t>
            </a:r>
            <a:endParaRPr lang="ko-KR" altLang="en-US" sz="1400" dirty="0"/>
          </a:p>
        </p:txBody>
      </p:sp>
      <p:sp>
        <p:nvSpPr>
          <p:cNvPr id="49" name="모서리가 둥근 직사각형 44">
            <a:extLst>
              <a:ext uri="{FF2B5EF4-FFF2-40B4-BE49-F238E27FC236}">
                <a16:creationId xmlns:a16="http://schemas.microsoft.com/office/drawing/2014/main" id="{73F9C826-4ABA-48E6-920B-D37961246C66}"/>
              </a:ext>
            </a:extLst>
          </p:cNvPr>
          <p:cNvSpPr/>
          <p:nvPr/>
        </p:nvSpPr>
        <p:spPr>
          <a:xfrm>
            <a:off x="4720888" y="3579862"/>
            <a:ext cx="1564112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192.167.3.1</a:t>
            </a:r>
            <a:endParaRPr lang="ko-KR" altLang="en-US" sz="1400" dirty="0"/>
          </a:p>
        </p:txBody>
      </p:sp>
      <p:sp>
        <p:nvSpPr>
          <p:cNvPr id="50" name="모서리가 둥근 직사각형 44">
            <a:extLst>
              <a:ext uri="{FF2B5EF4-FFF2-40B4-BE49-F238E27FC236}">
                <a16:creationId xmlns:a16="http://schemas.microsoft.com/office/drawing/2014/main" id="{BA3F6961-E250-4EDB-B8B5-E55A26D8FFCB}"/>
              </a:ext>
            </a:extLst>
          </p:cNvPr>
          <p:cNvSpPr/>
          <p:nvPr/>
        </p:nvSpPr>
        <p:spPr>
          <a:xfrm>
            <a:off x="7032132" y="3219822"/>
            <a:ext cx="142830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53" name="모서리가 둥근 직사각형 44">
            <a:extLst>
              <a:ext uri="{FF2B5EF4-FFF2-40B4-BE49-F238E27FC236}">
                <a16:creationId xmlns:a16="http://schemas.microsoft.com/office/drawing/2014/main" id="{8B351247-8D97-4D9A-8BA8-DC4A271D8626}"/>
              </a:ext>
            </a:extLst>
          </p:cNvPr>
          <p:cNvSpPr/>
          <p:nvPr/>
        </p:nvSpPr>
        <p:spPr>
          <a:xfrm>
            <a:off x="2813275" y="3268170"/>
            <a:ext cx="1593255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cilium_host (veth)</a:t>
            </a:r>
            <a:endParaRPr lang="ko-KR" altLang="en-US" sz="1400" dirty="0"/>
          </a:p>
        </p:txBody>
      </p:sp>
      <p:sp>
        <p:nvSpPr>
          <p:cNvPr id="60" name="모서리가 둥근 직사각형 44">
            <a:extLst>
              <a:ext uri="{FF2B5EF4-FFF2-40B4-BE49-F238E27FC236}">
                <a16:creationId xmlns:a16="http://schemas.microsoft.com/office/drawing/2014/main" id="{4AA62075-AD87-48E5-897D-9FDBB27AD729}"/>
              </a:ext>
            </a:extLst>
          </p:cNvPr>
          <p:cNvSpPr/>
          <p:nvPr/>
        </p:nvSpPr>
        <p:spPr>
          <a:xfrm>
            <a:off x="2838259" y="3571435"/>
            <a:ext cx="1564118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192.167.2.1</a:t>
            </a:r>
            <a:endParaRPr lang="ko-KR" altLang="en-US" sz="1400" dirty="0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D6E1896-6DDC-4E8E-B629-82654E0B7C1C}"/>
              </a:ext>
            </a:extLst>
          </p:cNvPr>
          <p:cNvCxnSpPr>
            <a:cxnSpLocks/>
            <a:stCxn id="24" idx="3"/>
            <a:endCxn id="120" idx="1"/>
          </p:cNvCxnSpPr>
          <p:nvPr/>
        </p:nvCxnSpPr>
        <p:spPr>
          <a:xfrm flipV="1">
            <a:off x="2111868" y="3137419"/>
            <a:ext cx="701404" cy="52115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57C4B9B-0E6A-4296-BA3B-17E9054B172B}"/>
              </a:ext>
            </a:extLst>
          </p:cNvPr>
          <p:cNvCxnSpPr>
            <a:cxnSpLocks/>
            <a:stCxn id="2" idx="0"/>
            <a:endCxn id="37" idx="3"/>
          </p:cNvCxnSpPr>
          <p:nvPr/>
        </p:nvCxnSpPr>
        <p:spPr>
          <a:xfrm flipH="1" flipV="1">
            <a:off x="2123728" y="1395503"/>
            <a:ext cx="502912" cy="24014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모서리가 둥근 직사각형 44">
            <a:extLst>
              <a:ext uri="{FF2B5EF4-FFF2-40B4-BE49-F238E27FC236}">
                <a16:creationId xmlns:a16="http://schemas.microsoft.com/office/drawing/2014/main" id="{D63FD35A-53CC-4222-A3B0-174C07D770B0}"/>
              </a:ext>
            </a:extLst>
          </p:cNvPr>
          <p:cNvSpPr/>
          <p:nvPr/>
        </p:nvSpPr>
        <p:spPr>
          <a:xfrm>
            <a:off x="4724400" y="3268170"/>
            <a:ext cx="1560606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cilium_host (veth)</a:t>
            </a:r>
            <a:endParaRPr lang="ko-KR" altLang="en-US" sz="1400" dirty="0"/>
          </a:p>
        </p:txBody>
      </p: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06CBAA1A-88E8-481C-86A6-E207FA2D3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47018"/>
              </p:ext>
            </p:extLst>
          </p:nvPr>
        </p:nvGraphicFramePr>
        <p:xfrm>
          <a:off x="4899273" y="1635646"/>
          <a:ext cx="3231599" cy="1248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FAD1311C-E5B2-416B-AE24-5CABAEB947A5}"/>
              </a:ext>
            </a:extLst>
          </p:cNvPr>
          <p:cNvCxnSpPr>
            <a:cxnSpLocks/>
          </p:cNvCxnSpPr>
          <p:nvPr/>
        </p:nvCxnSpPr>
        <p:spPr>
          <a:xfrm flipH="1">
            <a:off x="7668343" y="843558"/>
            <a:ext cx="0" cy="102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B08052BA-83E2-4224-8906-0F9698764B74}"/>
              </a:ext>
            </a:extLst>
          </p:cNvPr>
          <p:cNvCxnSpPr>
            <a:cxnSpLocks/>
            <a:stCxn id="111" idx="0"/>
          </p:cNvCxnSpPr>
          <p:nvPr/>
        </p:nvCxnSpPr>
        <p:spPr>
          <a:xfrm flipV="1">
            <a:off x="5505192" y="2883786"/>
            <a:ext cx="0" cy="12207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6B04DFCF-DEFB-4D50-992A-A8C26CA450FF}"/>
              </a:ext>
            </a:extLst>
          </p:cNvPr>
          <p:cNvCxnSpPr>
            <a:cxnSpLocks/>
            <a:stCxn id="91" idx="0"/>
            <a:endCxn id="58" idx="1"/>
          </p:cNvCxnSpPr>
          <p:nvPr/>
        </p:nvCxnSpPr>
        <p:spPr>
          <a:xfrm flipV="1">
            <a:off x="6515072" y="1395503"/>
            <a:ext cx="518575" cy="24014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9F02AAE9-30EF-4B7F-80EA-1795FDC6990D}"/>
              </a:ext>
            </a:extLst>
          </p:cNvPr>
          <p:cNvCxnSpPr>
            <a:cxnSpLocks/>
            <a:stCxn id="48" idx="1"/>
            <a:endCxn id="111" idx="3"/>
          </p:cNvCxnSpPr>
          <p:nvPr/>
        </p:nvCxnSpPr>
        <p:spPr>
          <a:xfrm flipH="1" flipV="1">
            <a:off x="6285003" y="3137419"/>
            <a:ext cx="747129" cy="52115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모서리가 둥근 직사각형 44">
            <a:extLst>
              <a:ext uri="{FF2B5EF4-FFF2-40B4-BE49-F238E27FC236}">
                <a16:creationId xmlns:a16="http://schemas.microsoft.com/office/drawing/2014/main" id="{E341FD17-D490-451E-928F-D5070A9093BD}"/>
              </a:ext>
            </a:extLst>
          </p:cNvPr>
          <p:cNvSpPr/>
          <p:nvPr/>
        </p:nvSpPr>
        <p:spPr>
          <a:xfrm>
            <a:off x="4725381" y="3005859"/>
            <a:ext cx="1559622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engress</a:t>
            </a:r>
            <a:endParaRPr lang="ko-KR" altLang="en-US" sz="1400" dirty="0"/>
          </a:p>
        </p:txBody>
      </p:sp>
      <p:sp>
        <p:nvSpPr>
          <p:cNvPr id="120" name="모서리가 둥근 직사각형 44">
            <a:extLst>
              <a:ext uri="{FF2B5EF4-FFF2-40B4-BE49-F238E27FC236}">
                <a16:creationId xmlns:a16="http://schemas.microsoft.com/office/drawing/2014/main" id="{53DCAC5B-51FD-4B55-ACE6-24648C08FBC9}"/>
              </a:ext>
            </a:extLst>
          </p:cNvPr>
          <p:cNvSpPr/>
          <p:nvPr/>
        </p:nvSpPr>
        <p:spPr>
          <a:xfrm>
            <a:off x="2813272" y="3005859"/>
            <a:ext cx="159328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engress</a:t>
            </a:r>
            <a:endParaRPr lang="ko-KR" altLang="en-US" sz="1400" dirty="0"/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0A941CF-0FD9-434E-B606-E96AA7EF99F1}"/>
              </a:ext>
            </a:extLst>
          </p:cNvPr>
          <p:cNvCxnSpPr>
            <a:cxnSpLocks/>
            <a:stCxn id="120" idx="0"/>
          </p:cNvCxnSpPr>
          <p:nvPr/>
        </p:nvCxnSpPr>
        <p:spPr>
          <a:xfrm flipH="1" flipV="1">
            <a:off x="3609386" y="2883787"/>
            <a:ext cx="526" cy="12207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44">
            <a:extLst>
              <a:ext uri="{FF2B5EF4-FFF2-40B4-BE49-F238E27FC236}">
                <a16:creationId xmlns:a16="http://schemas.microsoft.com/office/drawing/2014/main" id="{2913B751-0BF3-427B-9C3F-04B89B8D79E9}"/>
              </a:ext>
            </a:extLst>
          </p:cNvPr>
          <p:cNvSpPr/>
          <p:nvPr/>
        </p:nvSpPr>
        <p:spPr>
          <a:xfrm>
            <a:off x="7033647" y="949508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sp>
        <p:nvSpPr>
          <p:cNvPr id="58" name="모서리가 둥근 직사각형 44">
            <a:extLst>
              <a:ext uri="{FF2B5EF4-FFF2-40B4-BE49-F238E27FC236}">
                <a16:creationId xmlns:a16="http://schemas.microsoft.com/office/drawing/2014/main" id="{C34648CF-A3D3-447B-9931-339036B11389}"/>
              </a:ext>
            </a:extLst>
          </p:cNvPr>
          <p:cNvSpPr/>
          <p:nvPr/>
        </p:nvSpPr>
        <p:spPr>
          <a:xfrm>
            <a:off x="7033647" y="1263943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66" name="모서리가 둥근 직사각형 44">
            <a:extLst>
              <a:ext uri="{FF2B5EF4-FFF2-40B4-BE49-F238E27FC236}">
                <a16:creationId xmlns:a16="http://schemas.microsoft.com/office/drawing/2014/main" id="{14CCAAEA-E7B7-4F71-B4BA-F751AD263711}"/>
              </a:ext>
            </a:extLst>
          </p:cNvPr>
          <p:cNvSpPr/>
          <p:nvPr/>
        </p:nvSpPr>
        <p:spPr>
          <a:xfrm>
            <a:off x="2844232" y="123478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Container B</a:t>
            </a:r>
          </a:p>
          <a:p>
            <a:pPr algn="ctr"/>
            <a:r>
              <a:rPr lang="en-US" altLang="ko-KR" sz="1400"/>
              <a:t>192.167.2.11 </a:t>
            </a:r>
            <a:endParaRPr lang="ko-KR" altLang="en-US" sz="1400" dirty="0"/>
          </a:p>
        </p:txBody>
      </p:sp>
      <p:sp>
        <p:nvSpPr>
          <p:cNvPr id="68" name="모서리가 둥근 직사각형 44">
            <a:extLst>
              <a:ext uri="{FF2B5EF4-FFF2-40B4-BE49-F238E27FC236}">
                <a16:creationId xmlns:a16="http://schemas.microsoft.com/office/drawing/2014/main" id="{C51408B5-3429-4D5B-A753-E5D29635270D}"/>
              </a:ext>
            </a:extLst>
          </p:cNvPr>
          <p:cNvSpPr/>
          <p:nvPr/>
        </p:nvSpPr>
        <p:spPr>
          <a:xfrm>
            <a:off x="2988249" y="613472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69" name="모서리가 둥근 직사각형 44">
            <a:extLst>
              <a:ext uri="{FF2B5EF4-FFF2-40B4-BE49-F238E27FC236}">
                <a16:creationId xmlns:a16="http://schemas.microsoft.com/office/drawing/2014/main" id="{43BA0DF9-E974-41F6-814B-E9C081D66623}"/>
              </a:ext>
            </a:extLst>
          </p:cNvPr>
          <p:cNvSpPr/>
          <p:nvPr/>
        </p:nvSpPr>
        <p:spPr>
          <a:xfrm>
            <a:off x="2985709" y="949508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E1AFDA9-4053-4E50-91B1-C5A42796E675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3633781" y="843558"/>
            <a:ext cx="0" cy="10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모서리가 둥근 직사각형 44">
            <a:extLst>
              <a:ext uri="{FF2B5EF4-FFF2-40B4-BE49-F238E27FC236}">
                <a16:creationId xmlns:a16="http://schemas.microsoft.com/office/drawing/2014/main" id="{869095A4-C172-4DB4-A759-F333E714EBBB}"/>
              </a:ext>
            </a:extLst>
          </p:cNvPr>
          <p:cNvSpPr/>
          <p:nvPr/>
        </p:nvSpPr>
        <p:spPr>
          <a:xfrm>
            <a:off x="2985709" y="1263943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135" name="자유형: 도형 134">
            <a:extLst>
              <a:ext uri="{FF2B5EF4-FFF2-40B4-BE49-F238E27FC236}">
                <a16:creationId xmlns:a16="http://schemas.microsoft.com/office/drawing/2014/main" id="{B428B224-5521-4252-8CAA-4BFBCF2B0C2A}"/>
              </a:ext>
            </a:extLst>
          </p:cNvPr>
          <p:cNvSpPr/>
          <p:nvPr/>
        </p:nvSpPr>
        <p:spPr>
          <a:xfrm>
            <a:off x="2123727" y="1014791"/>
            <a:ext cx="2277120" cy="1995109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FEBA67D5-8FB3-4570-A4BD-7CF8B514C9F0}"/>
              </a:ext>
            </a:extLst>
          </p:cNvPr>
          <p:cNvCxnSpPr>
            <a:cxnSpLocks/>
            <a:stCxn id="2" idx="0"/>
            <a:endCxn id="71" idx="1"/>
          </p:cNvCxnSpPr>
          <p:nvPr/>
        </p:nvCxnSpPr>
        <p:spPr>
          <a:xfrm flipV="1">
            <a:off x="2626640" y="1395503"/>
            <a:ext cx="359069" cy="24014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86D8F472-A20A-402B-A9D5-F3874DF0918C}"/>
              </a:ext>
            </a:extLst>
          </p:cNvPr>
          <p:cNvCxnSpPr>
            <a:cxnSpLocks/>
            <a:endCxn id="37" idx="3"/>
          </p:cNvCxnSpPr>
          <p:nvPr/>
        </p:nvCxnSpPr>
        <p:spPr>
          <a:xfrm flipH="1">
            <a:off x="2123728" y="1203598"/>
            <a:ext cx="864180" cy="19190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CB8C2935-2C33-4A2F-AC47-F861DD3D0A14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2127509" y="1203598"/>
            <a:ext cx="858200" cy="19190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44">
            <a:extLst>
              <a:ext uri="{FF2B5EF4-FFF2-40B4-BE49-F238E27FC236}">
                <a16:creationId xmlns:a16="http://schemas.microsoft.com/office/drawing/2014/main" id="{4AD9FD62-47F6-4542-A446-9A3A4156278C}"/>
              </a:ext>
            </a:extLst>
          </p:cNvPr>
          <p:cNvSpPr/>
          <p:nvPr/>
        </p:nvSpPr>
        <p:spPr>
          <a:xfrm>
            <a:off x="6876254" y="123478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Container D</a:t>
            </a:r>
          </a:p>
          <a:p>
            <a:pPr algn="ctr"/>
            <a:r>
              <a:rPr lang="en-US" altLang="ko-KR" sz="1400"/>
              <a:t>192.167.3.11 </a:t>
            </a:r>
            <a:endParaRPr lang="ko-KR" altLang="en-US" sz="1400" dirty="0"/>
          </a:p>
        </p:txBody>
      </p:sp>
      <p:sp>
        <p:nvSpPr>
          <p:cNvPr id="84" name="모서리가 둥근 직사각형 44">
            <a:extLst>
              <a:ext uri="{FF2B5EF4-FFF2-40B4-BE49-F238E27FC236}">
                <a16:creationId xmlns:a16="http://schemas.microsoft.com/office/drawing/2014/main" id="{FABDB40F-07D6-4ED2-A9C1-309857375BD1}"/>
              </a:ext>
            </a:extLst>
          </p:cNvPr>
          <p:cNvSpPr/>
          <p:nvPr/>
        </p:nvSpPr>
        <p:spPr>
          <a:xfrm>
            <a:off x="7020270" y="613472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86" name="모서리가 둥근 직사각형 44">
            <a:extLst>
              <a:ext uri="{FF2B5EF4-FFF2-40B4-BE49-F238E27FC236}">
                <a16:creationId xmlns:a16="http://schemas.microsoft.com/office/drawing/2014/main" id="{33D9BCFB-C5D9-4F18-99CD-A59A1F9349C2}"/>
              </a:ext>
            </a:extLst>
          </p:cNvPr>
          <p:cNvSpPr/>
          <p:nvPr/>
        </p:nvSpPr>
        <p:spPr>
          <a:xfrm>
            <a:off x="4861207" y="949508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sp>
        <p:nvSpPr>
          <p:cNvPr id="87" name="모서리가 둥근 직사각형 44">
            <a:extLst>
              <a:ext uri="{FF2B5EF4-FFF2-40B4-BE49-F238E27FC236}">
                <a16:creationId xmlns:a16="http://schemas.microsoft.com/office/drawing/2014/main" id="{E7CF0A0E-CED9-4B43-956A-DAC4A29A0796}"/>
              </a:ext>
            </a:extLst>
          </p:cNvPr>
          <p:cNvSpPr/>
          <p:nvPr/>
        </p:nvSpPr>
        <p:spPr>
          <a:xfrm>
            <a:off x="4861207" y="1263943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88" name="모서리가 둥근 직사각형 44">
            <a:extLst>
              <a:ext uri="{FF2B5EF4-FFF2-40B4-BE49-F238E27FC236}">
                <a16:creationId xmlns:a16="http://schemas.microsoft.com/office/drawing/2014/main" id="{03AEFC48-E3C3-4F85-9A2F-FE09D36621E4}"/>
              </a:ext>
            </a:extLst>
          </p:cNvPr>
          <p:cNvSpPr/>
          <p:nvPr/>
        </p:nvSpPr>
        <p:spPr>
          <a:xfrm>
            <a:off x="4718566" y="123478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Container C</a:t>
            </a:r>
          </a:p>
          <a:p>
            <a:pPr algn="ctr"/>
            <a:r>
              <a:rPr lang="en-US" altLang="ko-KR" sz="1400"/>
              <a:t>192.167.3.10 </a:t>
            </a:r>
            <a:endParaRPr lang="ko-KR" altLang="en-US" sz="1400" dirty="0"/>
          </a:p>
        </p:txBody>
      </p:sp>
      <p:sp>
        <p:nvSpPr>
          <p:cNvPr id="90" name="모서리가 둥근 직사각형 44">
            <a:extLst>
              <a:ext uri="{FF2B5EF4-FFF2-40B4-BE49-F238E27FC236}">
                <a16:creationId xmlns:a16="http://schemas.microsoft.com/office/drawing/2014/main" id="{CF7C7B89-0CC6-412E-966F-9ACA2CCC00B2}"/>
              </a:ext>
            </a:extLst>
          </p:cNvPr>
          <p:cNvSpPr/>
          <p:nvPr/>
        </p:nvSpPr>
        <p:spPr>
          <a:xfrm>
            <a:off x="4862582" y="613472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36" name="자유형: 도형 135">
            <a:extLst>
              <a:ext uri="{FF2B5EF4-FFF2-40B4-BE49-F238E27FC236}">
                <a16:creationId xmlns:a16="http://schemas.microsoft.com/office/drawing/2014/main" id="{E603D733-1C8E-43AC-848D-8C964201C5BF}"/>
              </a:ext>
            </a:extLst>
          </p:cNvPr>
          <p:cNvSpPr/>
          <p:nvPr/>
        </p:nvSpPr>
        <p:spPr>
          <a:xfrm flipH="1">
            <a:off x="4729162" y="1014791"/>
            <a:ext cx="2304483" cy="1991062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0939EEF2-771C-4867-8391-0570D8650DF0}"/>
              </a:ext>
            </a:extLst>
          </p:cNvPr>
          <p:cNvCxnSpPr>
            <a:cxnSpLocks/>
            <a:stCxn id="91" idx="0"/>
            <a:endCxn id="87" idx="3"/>
          </p:cNvCxnSpPr>
          <p:nvPr/>
        </p:nvCxnSpPr>
        <p:spPr>
          <a:xfrm flipH="1" flipV="1">
            <a:off x="6157351" y="1395503"/>
            <a:ext cx="357721" cy="24014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0C135F30-AD01-48F8-B5C6-28555C8620E1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6157342" y="1203598"/>
            <a:ext cx="876305" cy="19190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76B3DFDF-0491-4DF1-84A2-FA1A621C26DA}"/>
              </a:ext>
            </a:extLst>
          </p:cNvPr>
          <p:cNvCxnSpPr>
            <a:cxnSpLocks/>
            <a:endCxn id="87" idx="3"/>
          </p:cNvCxnSpPr>
          <p:nvPr/>
        </p:nvCxnSpPr>
        <p:spPr>
          <a:xfrm flipH="1">
            <a:off x="6157351" y="1203598"/>
            <a:ext cx="874781" cy="19190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8FCE63A2-9B78-4995-A57F-647452DEF44F}"/>
              </a:ext>
            </a:extLst>
          </p:cNvPr>
          <p:cNvCxnSpPr>
            <a:cxnSpLocks/>
            <a:stCxn id="90" idx="2"/>
            <a:endCxn id="86" idx="0"/>
          </p:cNvCxnSpPr>
          <p:nvPr/>
        </p:nvCxnSpPr>
        <p:spPr>
          <a:xfrm flipH="1">
            <a:off x="5509279" y="843558"/>
            <a:ext cx="1375" cy="10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8A9E37D2-AB15-46C6-B7A3-801FCDEF554B}"/>
              </a:ext>
            </a:extLst>
          </p:cNvPr>
          <p:cNvCxnSpPr>
            <a:cxnSpLocks/>
            <a:stCxn id="69" idx="3"/>
          </p:cNvCxnSpPr>
          <p:nvPr/>
        </p:nvCxnSpPr>
        <p:spPr>
          <a:xfrm flipV="1">
            <a:off x="4281853" y="1105739"/>
            <a:ext cx="118994" cy="302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0A86DF12-8012-4C6E-AFB2-2DF6BDEDBC10}"/>
              </a:ext>
            </a:extLst>
          </p:cNvPr>
          <p:cNvCxnSpPr>
            <a:cxnSpLocks/>
            <a:stCxn id="86" idx="1"/>
          </p:cNvCxnSpPr>
          <p:nvPr/>
        </p:nvCxnSpPr>
        <p:spPr>
          <a:xfrm flipH="1">
            <a:off x="4724400" y="1108764"/>
            <a:ext cx="136807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자유형: 도형 78">
            <a:extLst>
              <a:ext uri="{FF2B5EF4-FFF2-40B4-BE49-F238E27FC236}">
                <a16:creationId xmlns:a16="http://schemas.microsoft.com/office/drawing/2014/main" id="{3CCF0140-90A9-4BFF-AD2B-B3616A9903A1}"/>
              </a:ext>
            </a:extLst>
          </p:cNvPr>
          <p:cNvSpPr/>
          <p:nvPr/>
        </p:nvSpPr>
        <p:spPr>
          <a:xfrm flipH="1">
            <a:off x="685799" y="1120741"/>
            <a:ext cx="2298325" cy="2105059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0E1E9DA6-0C2E-45B3-AF2C-8522745FC353}"/>
              </a:ext>
            </a:extLst>
          </p:cNvPr>
          <p:cNvCxnSpPr>
            <a:cxnSpLocks/>
          </p:cNvCxnSpPr>
          <p:nvPr/>
        </p:nvCxnSpPr>
        <p:spPr>
          <a:xfrm flipH="1">
            <a:off x="677862" y="1192342"/>
            <a:ext cx="149724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자유형: 도형 93">
            <a:extLst>
              <a:ext uri="{FF2B5EF4-FFF2-40B4-BE49-F238E27FC236}">
                <a16:creationId xmlns:a16="http://schemas.microsoft.com/office/drawing/2014/main" id="{F28E5F64-4BF1-4FDE-929E-706AE0982895}"/>
              </a:ext>
            </a:extLst>
          </p:cNvPr>
          <p:cNvSpPr/>
          <p:nvPr/>
        </p:nvSpPr>
        <p:spPr>
          <a:xfrm>
            <a:off x="6157350" y="1125944"/>
            <a:ext cx="2303074" cy="2099856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ECD593EA-2483-4A33-98A9-9417A76A7CC7}"/>
              </a:ext>
            </a:extLst>
          </p:cNvPr>
          <p:cNvCxnSpPr>
            <a:cxnSpLocks/>
          </p:cNvCxnSpPr>
          <p:nvPr/>
        </p:nvCxnSpPr>
        <p:spPr>
          <a:xfrm>
            <a:off x="8329791" y="1192342"/>
            <a:ext cx="130633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893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87778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Network with Host L3</a:t>
            </a:r>
            <a:endParaRPr lang="ko-KR" altLang="en-US" dirty="0"/>
          </a:p>
        </p:txBody>
      </p:sp>
      <p:sp>
        <p:nvSpPr>
          <p:cNvPr id="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611561" y="267499"/>
            <a:ext cx="3499539" cy="4324673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Host 1 </a:t>
            </a:r>
          </a:p>
          <a:p>
            <a:r>
              <a:rPr lang="en-US" altLang="ko-KR" sz="1600" b="1"/>
              <a:t>(192.167.2.0/24)</a:t>
            </a:r>
            <a:endParaRPr lang="ko-KR" altLang="en-US" sz="16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570670"/>
              </p:ext>
            </p:extLst>
          </p:nvPr>
        </p:nvGraphicFramePr>
        <p:xfrm>
          <a:off x="683568" y="1851674"/>
          <a:ext cx="3231599" cy="936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483768" y="3867898"/>
            <a:ext cx="1422749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025989" y="267494"/>
            <a:ext cx="3502221" cy="4324678"/>
          </a:xfrm>
          <a:prstGeom prst="roundRect">
            <a:avLst>
              <a:gd name="adj" fmla="val 2406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600" b="1"/>
              <a:t>Host </a:t>
            </a:r>
            <a:r>
              <a:rPr lang="en-US" altLang="ko-KR" sz="1600" b="1" dirty="0"/>
              <a:t>2 </a:t>
            </a:r>
          </a:p>
          <a:p>
            <a:pPr algn="r"/>
            <a:r>
              <a:rPr lang="en-US" altLang="ko-KR" sz="1600" b="1"/>
              <a:t>(192.167.3.0/24)</a:t>
            </a:r>
            <a:endParaRPr lang="ko-KR" altLang="en-US" sz="1600" b="1" dirty="0"/>
          </a:p>
        </p:txBody>
      </p:sp>
      <p:sp>
        <p:nvSpPr>
          <p:cNvPr id="2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263228" y="3867898"/>
            <a:ext cx="139700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cxnSp>
        <p:nvCxnSpPr>
          <p:cNvPr id="23" name="직선 연결선 22"/>
          <p:cNvCxnSpPr>
            <a:cxnSpLocks/>
            <a:stCxn id="21" idx="1"/>
            <a:endCxn id="13" idx="3"/>
          </p:cNvCxnSpPr>
          <p:nvPr/>
        </p:nvCxnSpPr>
        <p:spPr>
          <a:xfrm flipH="1">
            <a:off x="3906517" y="4047918"/>
            <a:ext cx="1356711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483768" y="4219152"/>
            <a:ext cx="1422750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10.0.0.20</a:t>
            </a:r>
            <a:endParaRPr lang="ko-KR" altLang="en-US" sz="1400" dirty="0"/>
          </a:p>
        </p:txBody>
      </p:sp>
      <p:sp>
        <p:nvSpPr>
          <p:cNvPr id="30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364088" y="4219152"/>
            <a:ext cx="1296144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10.0.0.30</a:t>
            </a:r>
            <a:endParaRPr lang="ko-KR" altLang="en-US" sz="1400" dirty="0"/>
          </a:p>
        </p:txBody>
      </p:sp>
      <p:sp>
        <p:nvSpPr>
          <p:cNvPr id="3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67572" y="4659986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/>
              <a:t>Host </a:t>
            </a:r>
            <a:r>
              <a:rPr lang="en-US" altLang="ko-KR" sz="1400" dirty="0"/>
              <a:t>Network : 10.0.0.0/24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/>
              <a:t>Container </a:t>
            </a:r>
            <a:r>
              <a:rPr lang="en-US" altLang="ko-KR" sz="1400"/>
              <a:t>Network 192.167.0.0/24</a:t>
            </a:r>
            <a:endParaRPr lang="ko-KR" altLang="en-US" sz="1400" dirty="0"/>
          </a:p>
        </p:txBody>
      </p:sp>
      <p:sp>
        <p:nvSpPr>
          <p:cNvPr id="49" name="모서리가 둥근 직사각형 44">
            <a:extLst>
              <a:ext uri="{FF2B5EF4-FFF2-40B4-BE49-F238E27FC236}">
                <a16:creationId xmlns:a16="http://schemas.microsoft.com/office/drawing/2014/main" id="{73F9C826-4ABA-48E6-920B-D37961246C66}"/>
              </a:ext>
            </a:extLst>
          </p:cNvPr>
          <p:cNvSpPr/>
          <p:nvPr/>
        </p:nvSpPr>
        <p:spPr>
          <a:xfrm>
            <a:off x="5082932" y="3505797"/>
            <a:ext cx="1593280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192.167.3.1</a:t>
            </a:r>
            <a:endParaRPr lang="ko-KR" altLang="en-US" sz="1400" dirty="0"/>
          </a:p>
        </p:txBody>
      </p:sp>
      <p:sp>
        <p:nvSpPr>
          <p:cNvPr id="60" name="모서리가 둥근 직사각형 44">
            <a:extLst>
              <a:ext uri="{FF2B5EF4-FFF2-40B4-BE49-F238E27FC236}">
                <a16:creationId xmlns:a16="http://schemas.microsoft.com/office/drawing/2014/main" id="{4AA62075-AD87-48E5-897D-9FDBB27AD729}"/>
              </a:ext>
            </a:extLst>
          </p:cNvPr>
          <p:cNvSpPr/>
          <p:nvPr/>
        </p:nvSpPr>
        <p:spPr>
          <a:xfrm>
            <a:off x="2460353" y="3497370"/>
            <a:ext cx="1593280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192.167.2.1</a:t>
            </a:r>
            <a:endParaRPr lang="ko-KR" altLang="en-US" sz="1400" dirty="0"/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57C4B9B-0E6A-4296-BA3B-17E9054B172B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2123728" y="1611629"/>
            <a:ext cx="175639" cy="24004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06CBAA1A-88E8-481C-86A6-E207FA2D3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097901"/>
              </p:ext>
            </p:extLst>
          </p:nvPr>
        </p:nvGraphicFramePr>
        <p:xfrm>
          <a:off x="5228833" y="1851674"/>
          <a:ext cx="3231599" cy="936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B08052BA-83E2-4224-8906-0F9698764B74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5883304" y="2771735"/>
            <a:ext cx="0" cy="1600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6B04DFCF-DEFB-4D50-992A-A8C26CA450FF}"/>
              </a:ext>
            </a:extLst>
          </p:cNvPr>
          <p:cNvCxnSpPr>
            <a:cxnSpLocks/>
            <a:stCxn id="91" idx="0"/>
          </p:cNvCxnSpPr>
          <p:nvPr/>
        </p:nvCxnSpPr>
        <p:spPr>
          <a:xfrm flipV="1">
            <a:off x="6844632" y="1611629"/>
            <a:ext cx="189015" cy="24004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0A941CF-0FD9-434E-B606-E96AA7EF99F1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3257015" y="2794322"/>
            <a:ext cx="0" cy="137468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2" descr="C:\Users\Tmax\Desktop\Network-Router-icon.png">
            <a:extLst>
              <a:ext uri="{FF2B5EF4-FFF2-40B4-BE49-F238E27FC236}">
                <a16:creationId xmlns:a16="http://schemas.microsoft.com/office/drawing/2014/main" id="{FB097D89-3FC9-4911-BFC9-23F560405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449" y="3808408"/>
            <a:ext cx="484191" cy="46179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2" name="모서리가 둥근 직사각형 44">
            <a:extLst>
              <a:ext uri="{FF2B5EF4-FFF2-40B4-BE49-F238E27FC236}">
                <a16:creationId xmlns:a16="http://schemas.microsoft.com/office/drawing/2014/main" id="{6F1F7E58-0865-4A1C-BB45-186D154A5903}"/>
              </a:ext>
            </a:extLst>
          </p:cNvPr>
          <p:cNvSpPr/>
          <p:nvPr/>
        </p:nvSpPr>
        <p:spPr>
          <a:xfrm>
            <a:off x="3859540" y="3564622"/>
            <a:ext cx="1422750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Router</a:t>
            </a:r>
            <a:endParaRPr lang="ko-KR" altLang="en-US" sz="1400" b="1" dirty="0"/>
          </a:p>
        </p:txBody>
      </p:sp>
      <p:sp>
        <p:nvSpPr>
          <p:cNvPr id="51" name="모서리가 둥근 직사각형 44">
            <a:extLst>
              <a:ext uri="{FF2B5EF4-FFF2-40B4-BE49-F238E27FC236}">
                <a16:creationId xmlns:a16="http://schemas.microsoft.com/office/drawing/2014/main" id="{37B0EFA3-9BA2-40DF-A74C-BD9129400D01}"/>
              </a:ext>
            </a:extLst>
          </p:cNvPr>
          <p:cNvSpPr/>
          <p:nvPr/>
        </p:nvSpPr>
        <p:spPr>
          <a:xfrm>
            <a:off x="2460378" y="3194101"/>
            <a:ext cx="1593255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cilium_host (veth)</a:t>
            </a:r>
            <a:endParaRPr lang="ko-KR" altLang="en-US" sz="1400" dirty="0"/>
          </a:p>
        </p:txBody>
      </p:sp>
      <p:sp>
        <p:nvSpPr>
          <p:cNvPr id="54" name="모서리가 둥근 직사각형 44">
            <a:extLst>
              <a:ext uri="{FF2B5EF4-FFF2-40B4-BE49-F238E27FC236}">
                <a16:creationId xmlns:a16="http://schemas.microsoft.com/office/drawing/2014/main" id="{1E01D9A1-CB37-4E24-8120-0F10A3FB3D78}"/>
              </a:ext>
            </a:extLst>
          </p:cNvPr>
          <p:cNvSpPr/>
          <p:nvPr/>
        </p:nvSpPr>
        <p:spPr>
          <a:xfrm>
            <a:off x="2460375" y="2931790"/>
            <a:ext cx="159328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engress</a:t>
            </a:r>
            <a:endParaRPr lang="ko-KR" altLang="en-US" sz="1400" dirty="0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490EA8D-3D36-48EA-B3FE-758B21C58AFC}"/>
              </a:ext>
            </a:extLst>
          </p:cNvPr>
          <p:cNvCxnSpPr>
            <a:cxnSpLocks/>
            <a:stCxn id="13" idx="1"/>
            <a:endCxn id="2" idx="2"/>
          </p:cNvCxnSpPr>
          <p:nvPr/>
        </p:nvCxnSpPr>
        <p:spPr>
          <a:xfrm flipH="1" flipV="1">
            <a:off x="2299367" y="2787779"/>
            <a:ext cx="184401" cy="126013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모서리가 둥근 직사각형 44">
            <a:extLst>
              <a:ext uri="{FF2B5EF4-FFF2-40B4-BE49-F238E27FC236}">
                <a16:creationId xmlns:a16="http://schemas.microsoft.com/office/drawing/2014/main" id="{987033C6-F28B-40B7-808E-D574C9BC0F99}"/>
              </a:ext>
            </a:extLst>
          </p:cNvPr>
          <p:cNvSpPr/>
          <p:nvPr/>
        </p:nvSpPr>
        <p:spPr>
          <a:xfrm>
            <a:off x="5086667" y="3194101"/>
            <a:ext cx="1593255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cilium_host (veth)</a:t>
            </a:r>
            <a:endParaRPr lang="ko-KR" altLang="en-US" sz="1400" dirty="0"/>
          </a:p>
        </p:txBody>
      </p:sp>
      <p:sp>
        <p:nvSpPr>
          <p:cNvPr id="61" name="모서리가 둥근 직사각형 44">
            <a:extLst>
              <a:ext uri="{FF2B5EF4-FFF2-40B4-BE49-F238E27FC236}">
                <a16:creationId xmlns:a16="http://schemas.microsoft.com/office/drawing/2014/main" id="{1150529D-BC2D-4E1D-8133-FA651D96A89C}"/>
              </a:ext>
            </a:extLst>
          </p:cNvPr>
          <p:cNvSpPr/>
          <p:nvPr/>
        </p:nvSpPr>
        <p:spPr>
          <a:xfrm>
            <a:off x="5086664" y="2931790"/>
            <a:ext cx="159328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engress</a:t>
            </a:r>
            <a:endParaRPr lang="ko-KR" altLang="en-US" sz="1400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D20E4752-0515-4E2C-A8D8-8D7005EEC6D7}"/>
              </a:ext>
            </a:extLst>
          </p:cNvPr>
          <p:cNvCxnSpPr>
            <a:cxnSpLocks/>
            <a:stCxn id="21" idx="3"/>
            <a:endCxn id="91" idx="2"/>
          </p:cNvCxnSpPr>
          <p:nvPr/>
        </p:nvCxnSpPr>
        <p:spPr>
          <a:xfrm flipV="1">
            <a:off x="6660232" y="2787779"/>
            <a:ext cx="184400" cy="126013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44">
            <a:extLst>
              <a:ext uri="{FF2B5EF4-FFF2-40B4-BE49-F238E27FC236}">
                <a16:creationId xmlns:a16="http://schemas.microsoft.com/office/drawing/2014/main" id="{98EDF0DD-2CB0-4D08-A315-EA9CD2E9F632}"/>
              </a:ext>
            </a:extLst>
          </p:cNvPr>
          <p:cNvSpPr/>
          <p:nvPr/>
        </p:nvSpPr>
        <p:spPr>
          <a:xfrm>
            <a:off x="683567" y="339502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Container A</a:t>
            </a:r>
          </a:p>
          <a:p>
            <a:pPr algn="ctr"/>
            <a:r>
              <a:rPr lang="en-US" altLang="ko-KR" sz="1400"/>
              <a:t>192.167.2.10 </a:t>
            </a:r>
            <a:endParaRPr lang="ko-KR" altLang="en-US" sz="1400" dirty="0"/>
          </a:p>
        </p:txBody>
      </p:sp>
      <p:sp>
        <p:nvSpPr>
          <p:cNvPr id="84" name="모서리가 둥근 직사각형 44">
            <a:extLst>
              <a:ext uri="{FF2B5EF4-FFF2-40B4-BE49-F238E27FC236}">
                <a16:creationId xmlns:a16="http://schemas.microsoft.com/office/drawing/2014/main" id="{7F73FE12-8DF9-4920-96F7-3F35910112FB}"/>
              </a:ext>
            </a:extLst>
          </p:cNvPr>
          <p:cNvSpPr/>
          <p:nvPr/>
        </p:nvSpPr>
        <p:spPr>
          <a:xfrm>
            <a:off x="827584" y="829496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85" name="모서리가 둥근 직사각형 44">
            <a:extLst>
              <a:ext uri="{FF2B5EF4-FFF2-40B4-BE49-F238E27FC236}">
                <a16:creationId xmlns:a16="http://schemas.microsoft.com/office/drawing/2014/main" id="{FBBA281E-5337-46F2-8A99-6CF5CCD816B2}"/>
              </a:ext>
            </a:extLst>
          </p:cNvPr>
          <p:cNvSpPr/>
          <p:nvPr/>
        </p:nvSpPr>
        <p:spPr>
          <a:xfrm>
            <a:off x="827584" y="1165532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3AE22F8F-9C9A-4DF0-B101-6C5FFBC51845}"/>
              </a:ext>
            </a:extLst>
          </p:cNvPr>
          <p:cNvCxnSpPr>
            <a:cxnSpLocks/>
            <a:stCxn id="84" idx="2"/>
            <a:endCxn id="85" idx="0"/>
          </p:cNvCxnSpPr>
          <p:nvPr/>
        </p:nvCxnSpPr>
        <p:spPr>
          <a:xfrm>
            <a:off x="1475656" y="1059582"/>
            <a:ext cx="0" cy="10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모서리가 둥근 직사각형 44">
            <a:extLst>
              <a:ext uri="{FF2B5EF4-FFF2-40B4-BE49-F238E27FC236}">
                <a16:creationId xmlns:a16="http://schemas.microsoft.com/office/drawing/2014/main" id="{FC5DDB77-2012-49DE-B235-A7927B9E71ED}"/>
              </a:ext>
            </a:extLst>
          </p:cNvPr>
          <p:cNvSpPr/>
          <p:nvPr/>
        </p:nvSpPr>
        <p:spPr>
          <a:xfrm>
            <a:off x="827584" y="1479967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964FAECC-0FC9-4F59-B03E-E5E9D139BF79}"/>
              </a:ext>
            </a:extLst>
          </p:cNvPr>
          <p:cNvCxnSpPr>
            <a:cxnSpLocks/>
          </p:cNvCxnSpPr>
          <p:nvPr/>
        </p:nvCxnSpPr>
        <p:spPr>
          <a:xfrm flipH="1">
            <a:off x="7668343" y="1059582"/>
            <a:ext cx="0" cy="102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모서리가 둥근 직사각형 44">
            <a:extLst>
              <a:ext uri="{FF2B5EF4-FFF2-40B4-BE49-F238E27FC236}">
                <a16:creationId xmlns:a16="http://schemas.microsoft.com/office/drawing/2014/main" id="{1A4FFBA7-57A4-462E-B8DB-E1C89857D52D}"/>
              </a:ext>
            </a:extLst>
          </p:cNvPr>
          <p:cNvSpPr/>
          <p:nvPr/>
        </p:nvSpPr>
        <p:spPr>
          <a:xfrm>
            <a:off x="7033647" y="1165532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sp>
        <p:nvSpPr>
          <p:cNvPr id="90" name="모서리가 둥근 직사각형 44">
            <a:extLst>
              <a:ext uri="{FF2B5EF4-FFF2-40B4-BE49-F238E27FC236}">
                <a16:creationId xmlns:a16="http://schemas.microsoft.com/office/drawing/2014/main" id="{E218D9CB-4947-43AB-BDB7-01C437B70EAD}"/>
              </a:ext>
            </a:extLst>
          </p:cNvPr>
          <p:cNvSpPr/>
          <p:nvPr/>
        </p:nvSpPr>
        <p:spPr>
          <a:xfrm>
            <a:off x="7033647" y="1479967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92" name="모서리가 둥근 직사각형 44">
            <a:extLst>
              <a:ext uri="{FF2B5EF4-FFF2-40B4-BE49-F238E27FC236}">
                <a16:creationId xmlns:a16="http://schemas.microsoft.com/office/drawing/2014/main" id="{F324AEFC-0BA5-4E96-8E2E-7E58EE67C587}"/>
              </a:ext>
            </a:extLst>
          </p:cNvPr>
          <p:cNvSpPr/>
          <p:nvPr/>
        </p:nvSpPr>
        <p:spPr>
          <a:xfrm>
            <a:off x="2456330" y="339502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Container B</a:t>
            </a:r>
          </a:p>
          <a:p>
            <a:pPr algn="ctr"/>
            <a:r>
              <a:rPr lang="en-US" altLang="ko-KR" sz="1400"/>
              <a:t>192.167.2.11 </a:t>
            </a:r>
            <a:endParaRPr lang="ko-KR" altLang="en-US" sz="1400" dirty="0"/>
          </a:p>
        </p:txBody>
      </p:sp>
      <p:sp>
        <p:nvSpPr>
          <p:cNvPr id="93" name="모서리가 둥근 직사각형 44">
            <a:extLst>
              <a:ext uri="{FF2B5EF4-FFF2-40B4-BE49-F238E27FC236}">
                <a16:creationId xmlns:a16="http://schemas.microsoft.com/office/drawing/2014/main" id="{1F3DDFED-BE05-4DFD-A17E-BA7129192341}"/>
              </a:ext>
            </a:extLst>
          </p:cNvPr>
          <p:cNvSpPr/>
          <p:nvPr/>
        </p:nvSpPr>
        <p:spPr>
          <a:xfrm>
            <a:off x="2600347" y="829496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00" name="모서리가 둥근 직사각형 44">
            <a:extLst>
              <a:ext uri="{FF2B5EF4-FFF2-40B4-BE49-F238E27FC236}">
                <a16:creationId xmlns:a16="http://schemas.microsoft.com/office/drawing/2014/main" id="{E90D56AD-DE35-4053-85C7-E7AA6FFC6C66}"/>
              </a:ext>
            </a:extLst>
          </p:cNvPr>
          <p:cNvSpPr/>
          <p:nvPr/>
        </p:nvSpPr>
        <p:spPr>
          <a:xfrm>
            <a:off x="2597807" y="1165532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3174B4C1-57F1-4FDA-B99E-11EFA64AB9DA}"/>
              </a:ext>
            </a:extLst>
          </p:cNvPr>
          <p:cNvCxnSpPr>
            <a:cxnSpLocks/>
            <a:endCxn id="100" idx="0"/>
          </p:cNvCxnSpPr>
          <p:nvPr/>
        </p:nvCxnSpPr>
        <p:spPr>
          <a:xfrm>
            <a:off x="3245879" y="1059582"/>
            <a:ext cx="0" cy="10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모서리가 둥근 직사각형 44">
            <a:extLst>
              <a:ext uri="{FF2B5EF4-FFF2-40B4-BE49-F238E27FC236}">
                <a16:creationId xmlns:a16="http://schemas.microsoft.com/office/drawing/2014/main" id="{273F5E6A-8CCD-40DC-A391-A55B0DA58D07}"/>
              </a:ext>
            </a:extLst>
          </p:cNvPr>
          <p:cNvSpPr/>
          <p:nvPr/>
        </p:nvSpPr>
        <p:spPr>
          <a:xfrm>
            <a:off x="2597807" y="1479967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B7733D8D-362B-4A8A-810F-6DC13B7C006C}"/>
              </a:ext>
            </a:extLst>
          </p:cNvPr>
          <p:cNvCxnSpPr>
            <a:cxnSpLocks/>
            <a:stCxn id="100" idx="1"/>
            <a:endCxn id="87" idx="3"/>
          </p:cNvCxnSpPr>
          <p:nvPr/>
        </p:nvCxnSpPr>
        <p:spPr>
          <a:xfrm flipH="1">
            <a:off x="2123728" y="1324788"/>
            <a:ext cx="474079" cy="28673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7748C4F8-E2C4-47E8-89C4-A34842554BD8}"/>
              </a:ext>
            </a:extLst>
          </p:cNvPr>
          <p:cNvCxnSpPr>
            <a:cxnSpLocks/>
            <a:stCxn id="85" idx="3"/>
            <a:endCxn id="104" idx="1"/>
          </p:cNvCxnSpPr>
          <p:nvPr/>
        </p:nvCxnSpPr>
        <p:spPr>
          <a:xfrm>
            <a:off x="2123728" y="1324788"/>
            <a:ext cx="474079" cy="28673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모서리가 둥근 직사각형 44">
            <a:extLst>
              <a:ext uri="{FF2B5EF4-FFF2-40B4-BE49-F238E27FC236}">
                <a16:creationId xmlns:a16="http://schemas.microsoft.com/office/drawing/2014/main" id="{2F79EFCE-08E2-4B12-A210-F714822ACF56}"/>
              </a:ext>
            </a:extLst>
          </p:cNvPr>
          <p:cNvSpPr/>
          <p:nvPr/>
        </p:nvSpPr>
        <p:spPr>
          <a:xfrm>
            <a:off x="6876254" y="339502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Container D</a:t>
            </a:r>
          </a:p>
          <a:p>
            <a:pPr algn="ctr"/>
            <a:r>
              <a:rPr lang="en-US" altLang="ko-KR" sz="1400"/>
              <a:t>192.167.3.11 </a:t>
            </a:r>
            <a:endParaRPr lang="ko-KR" altLang="en-US" sz="1400" dirty="0"/>
          </a:p>
        </p:txBody>
      </p:sp>
      <p:sp>
        <p:nvSpPr>
          <p:cNvPr id="108" name="모서리가 둥근 직사각형 44">
            <a:extLst>
              <a:ext uri="{FF2B5EF4-FFF2-40B4-BE49-F238E27FC236}">
                <a16:creationId xmlns:a16="http://schemas.microsoft.com/office/drawing/2014/main" id="{11531E5B-7B00-45E4-BA5F-C0959A006622}"/>
              </a:ext>
            </a:extLst>
          </p:cNvPr>
          <p:cNvSpPr/>
          <p:nvPr/>
        </p:nvSpPr>
        <p:spPr>
          <a:xfrm>
            <a:off x="7020270" y="829496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09" name="모서리가 둥근 직사각형 44">
            <a:extLst>
              <a:ext uri="{FF2B5EF4-FFF2-40B4-BE49-F238E27FC236}">
                <a16:creationId xmlns:a16="http://schemas.microsoft.com/office/drawing/2014/main" id="{FE62F91C-6144-4732-B1B7-D5FB3DF3FB1D}"/>
              </a:ext>
            </a:extLst>
          </p:cNvPr>
          <p:cNvSpPr/>
          <p:nvPr/>
        </p:nvSpPr>
        <p:spPr>
          <a:xfrm>
            <a:off x="5226415" y="1165532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sp>
        <p:nvSpPr>
          <p:cNvPr id="110" name="모서리가 둥근 직사각형 44">
            <a:extLst>
              <a:ext uri="{FF2B5EF4-FFF2-40B4-BE49-F238E27FC236}">
                <a16:creationId xmlns:a16="http://schemas.microsoft.com/office/drawing/2014/main" id="{EA9199CB-C3BD-425A-9D5A-4BCCF354B5BC}"/>
              </a:ext>
            </a:extLst>
          </p:cNvPr>
          <p:cNvSpPr/>
          <p:nvPr/>
        </p:nvSpPr>
        <p:spPr>
          <a:xfrm>
            <a:off x="5226415" y="1479967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111" name="모서리가 둥근 직사각형 44">
            <a:extLst>
              <a:ext uri="{FF2B5EF4-FFF2-40B4-BE49-F238E27FC236}">
                <a16:creationId xmlns:a16="http://schemas.microsoft.com/office/drawing/2014/main" id="{3CF88C0B-ED69-4D30-9872-17AD65A67D85}"/>
              </a:ext>
            </a:extLst>
          </p:cNvPr>
          <p:cNvSpPr/>
          <p:nvPr/>
        </p:nvSpPr>
        <p:spPr>
          <a:xfrm>
            <a:off x="5082769" y="339502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Container C</a:t>
            </a:r>
          </a:p>
          <a:p>
            <a:pPr algn="ctr"/>
            <a:r>
              <a:rPr lang="en-US" altLang="ko-KR" sz="1400"/>
              <a:t>192.167.3.10 </a:t>
            </a:r>
            <a:endParaRPr lang="ko-KR" altLang="en-US" sz="1400" dirty="0"/>
          </a:p>
        </p:txBody>
      </p:sp>
      <p:sp>
        <p:nvSpPr>
          <p:cNvPr id="112" name="모서리가 둥근 직사각형 44">
            <a:extLst>
              <a:ext uri="{FF2B5EF4-FFF2-40B4-BE49-F238E27FC236}">
                <a16:creationId xmlns:a16="http://schemas.microsoft.com/office/drawing/2014/main" id="{F29586F1-128D-419C-BDA1-D5FAD157CB5A}"/>
              </a:ext>
            </a:extLst>
          </p:cNvPr>
          <p:cNvSpPr/>
          <p:nvPr/>
        </p:nvSpPr>
        <p:spPr>
          <a:xfrm>
            <a:off x="5226785" y="829496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6D0959E5-76F5-4194-91F2-40A0C17D356A}"/>
              </a:ext>
            </a:extLst>
          </p:cNvPr>
          <p:cNvCxnSpPr>
            <a:cxnSpLocks/>
            <a:stCxn id="109" idx="3"/>
            <a:endCxn id="90" idx="1"/>
          </p:cNvCxnSpPr>
          <p:nvPr/>
        </p:nvCxnSpPr>
        <p:spPr>
          <a:xfrm>
            <a:off x="6522559" y="1324788"/>
            <a:ext cx="511088" cy="28673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4005D4A9-713B-4712-8D2E-157ABBFCC746}"/>
              </a:ext>
            </a:extLst>
          </p:cNvPr>
          <p:cNvCxnSpPr>
            <a:cxnSpLocks/>
            <a:stCxn id="89" idx="1"/>
            <a:endCxn id="110" idx="3"/>
          </p:cNvCxnSpPr>
          <p:nvPr/>
        </p:nvCxnSpPr>
        <p:spPr>
          <a:xfrm flipH="1">
            <a:off x="6522559" y="1324788"/>
            <a:ext cx="511088" cy="28673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자유형: 도형 134">
            <a:extLst>
              <a:ext uri="{FF2B5EF4-FFF2-40B4-BE49-F238E27FC236}">
                <a16:creationId xmlns:a16="http://schemas.microsoft.com/office/drawing/2014/main" id="{B428B224-5521-4252-8CAA-4BFBCF2B0C2A}"/>
              </a:ext>
            </a:extLst>
          </p:cNvPr>
          <p:cNvSpPr/>
          <p:nvPr/>
        </p:nvSpPr>
        <p:spPr>
          <a:xfrm>
            <a:off x="2123727" y="1239602"/>
            <a:ext cx="1915347" cy="1692192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자유형: 도형 135">
            <a:extLst>
              <a:ext uri="{FF2B5EF4-FFF2-40B4-BE49-F238E27FC236}">
                <a16:creationId xmlns:a16="http://schemas.microsoft.com/office/drawing/2014/main" id="{E603D733-1C8E-43AC-848D-8C964201C5BF}"/>
              </a:ext>
            </a:extLst>
          </p:cNvPr>
          <p:cNvSpPr/>
          <p:nvPr/>
        </p:nvSpPr>
        <p:spPr>
          <a:xfrm flipH="1">
            <a:off x="5095875" y="1239603"/>
            <a:ext cx="1937772" cy="1692186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62874CCD-079F-4730-A2A0-C3FC83ABC0EB}"/>
              </a:ext>
            </a:extLst>
          </p:cNvPr>
          <p:cNvCxnSpPr>
            <a:cxnSpLocks/>
            <a:stCxn id="2" idx="0"/>
            <a:endCxn id="104" idx="1"/>
          </p:cNvCxnSpPr>
          <p:nvPr/>
        </p:nvCxnSpPr>
        <p:spPr>
          <a:xfrm flipV="1">
            <a:off x="2299367" y="1611527"/>
            <a:ext cx="298440" cy="240147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8C4B1283-6BDF-4A36-95D0-9BF7E2731407}"/>
              </a:ext>
            </a:extLst>
          </p:cNvPr>
          <p:cNvCxnSpPr>
            <a:cxnSpLocks/>
            <a:stCxn id="91" idx="0"/>
            <a:endCxn id="110" idx="3"/>
          </p:cNvCxnSpPr>
          <p:nvPr/>
        </p:nvCxnSpPr>
        <p:spPr>
          <a:xfrm flipH="1" flipV="1">
            <a:off x="6522559" y="1611527"/>
            <a:ext cx="322073" cy="240147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81FAEA47-9F2E-41DE-BD8C-9B16C6465929}"/>
              </a:ext>
            </a:extLst>
          </p:cNvPr>
          <p:cNvCxnSpPr>
            <a:cxnSpLocks/>
            <a:stCxn id="112" idx="2"/>
            <a:endCxn id="109" idx="0"/>
          </p:cNvCxnSpPr>
          <p:nvPr/>
        </p:nvCxnSpPr>
        <p:spPr>
          <a:xfrm flipH="1">
            <a:off x="5874487" y="1059582"/>
            <a:ext cx="370" cy="10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EF7D750E-7734-4EB2-A1D2-AE4B990B51BE}"/>
              </a:ext>
            </a:extLst>
          </p:cNvPr>
          <p:cNvCxnSpPr>
            <a:cxnSpLocks/>
            <a:stCxn id="100" idx="3"/>
          </p:cNvCxnSpPr>
          <p:nvPr/>
        </p:nvCxnSpPr>
        <p:spPr>
          <a:xfrm>
            <a:off x="3893951" y="1324788"/>
            <a:ext cx="144649" cy="236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299F2AEE-BDFE-45C1-ABC6-5BE37DBA3219}"/>
              </a:ext>
            </a:extLst>
          </p:cNvPr>
          <p:cNvCxnSpPr>
            <a:cxnSpLocks/>
            <a:stCxn id="109" idx="1"/>
          </p:cNvCxnSpPr>
          <p:nvPr/>
        </p:nvCxnSpPr>
        <p:spPr>
          <a:xfrm flipH="1">
            <a:off x="5091113" y="1324788"/>
            <a:ext cx="135302" cy="395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780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13692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Service with VXLAN</a:t>
            </a:r>
            <a:endParaRPr lang="ko-KR" altLang="en-US" dirty="0"/>
          </a:p>
        </p:txBody>
      </p:sp>
      <p:sp>
        <p:nvSpPr>
          <p:cNvPr id="38" name="모서리가 둥근 직사각형 44">
            <a:extLst>
              <a:ext uri="{FF2B5EF4-FFF2-40B4-BE49-F238E27FC236}">
                <a16:creationId xmlns:a16="http://schemas.microsoft.com/office/drawing/2014/main" id="{1F659117-0CFE-462B-B56C-ACFEFE5E3993}"/>
              </a:ext>
            </a:extLst>
          </p:cNvPr>
          <p:cNvSpPr/>
          <p:nvPr/>
        </p:nvSpPr>
        <p:spPr>
          <a:xfrm>
            <a:off x="179512" y="843558"/>
            <a:ext cx="5759743" cy="3744415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endParaRPr lang="ko-KR" altLang="en-US" sz="1600" b="1" dirty="0"/>
          </a:p>
        </p:txBody>
      </p:sp>
      <p:sp>
        <p:nvSpPr>
          <p:cNvPr id="40" name="모서리가 둥근 직사각형 44">
            <a:extLst>
              <a:ext uri="{FF2B5EF4-FFF2-40B4-BE49-F238E27FC236}">
                <a16:creationId xmlns:a16="http://schemas.microsoft.com/office/drawing/2014/main" id="{D026978A-691A-4418-BE57-50A23AF86FFE}"/>
              </a:ext>
            </a:extLst>
          </p:cNvPr>
          <p:cNvSpPr/>
          <p:nvPr/>
        </p:nvSpPr>
        <p:spPr>
          <a:xfrm>
            <a:off x="2348010" y="4155925"/>
            <a:ext cx="1422749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43" name="모서리가 둥근 직사각형 44">
            <a:extLst>
              <a:ext uri="{FF2B5EF4-FFF2-40B4-BE49-F238E27FC236}">
                <a16:creationId xmlns:a16="http://schemas.microsoft.com/office/drawing/2014/main" id="{ED3F285D-1926-4591-8B84-3DF21E7E134E}"/>
              </a:ext>
            </a:extLst>
          </p:cNvPr>
          <p:cNvSpPr/>
          <p:nvPr/>
        </p:nvSpPr>
        <p:spPr>
          <a:xfrm>
            <a:off x="253189" y="3890659"/>
            <a:ext cx="128428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cilium_vxlan</a:t>
            </a:r>
            <a:endParaRPr lang="ko-KR" altLang="en-US" sz="1400" dirty="0"/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7DCAFD6B-5DB9-4015-975B-1B2CC3634F8D}"/>
              </a:ext>
            </a:extLst>
          </p:cNvPr>
          <p:cNvSpPr/>
          <p:nvPr/>
        </p:nvSpPr>
        <p:spPr>
          <a:xfrm>
            <a:off x="253184" y="922747"/>
            <a:ext cx="1584177" cy="56888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 </a:t>
            </a:r>
            <a:endParaRPr lang="ko-KR" altLang="en-US" sz="1400" dirty="0"/>
          </a:p>
        </p:txBody>
      </p:sp>
      <p:sp>
        <p:nvSpPr>
          <p:cNvPr id="47" name="모서리가 둥근 직사각형 44">
            <a:extLst>
              <a:ext uri="{FF2B5EF4-FFF2-40B4-BE49-F238E27FC236}">
                <a16:creationId xmlns:a16="http://schemas.microsoft.com/office/drawing/2014/main" id="{93510CBE-1005-45BA-A372-04ADF555D760}"/>
              </a:ext>
            </a:extLst>
          </p:cNvPr>
          <p:cNvSpPr/>
          <p:nvPr/>
        </p:nvSpPr>
        <p:spPr>
          <a:xfrm>
            <a:off x="397201" y="1261543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48" name="모서리가 둥근 직사각형 44">
            <a:extLst>
              <a:ext uri="{FF2B5EF4-FFF2-40B4-BE49-F238E27FC236}">
                <a16:creationId xmlns:a16="http://schemas.microsoft.com/office/drawing/2014/main" id="{1CD21536-07BB-4B25-A4D1-6A2B2CC08B1D}"/>
              </a:ext>
            </a:extLst>
          </p:cNvPr>
          <p:cNvSpPr/>
          <p:nvPr/>
        </p:nvSpPr>
        <p:spPr>
          <a:xfrm>
            <a:off x="253189" y="1597579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F861B0B-B654-47E2-8273-9E65C9CD55C2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1045273" y="1491629"/>
            <a:ext cx="0" cy="10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4">
            <a:extLst>
              <a:ext uri="{FF2B5EF4-FFF2-40B4-BE49-F238E27FC236}">
                <a16:creationId xmlns:a16="http://schemas.microsoft.com/office/drawing/2014/main" id="{F570662A-572B-4269-A257-1A896F618311}"/>
              </a:ext>
            </a:extLst>
          </p:cNvPr>
          <p:cNvSpPr/>
          <p:nvPr/>
        </p:nvSpPr>
        <p:spPr>
          <a:xfrm>
            <a:off x="253189" y="1912014"/>
            <a:ext cx="1296144" cy="502481"/>
          </a:xfrm>
          <a:prstGeom prst="roundRect">
            <a:avLst>
              <a:gd name="adj" fmla="val 5584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act ingress</a:t>
            </a:r>
          </a:p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DNAT </a:t>
            </a:r>
            <a:r>
              <a:rPr lang="en-US" altLang="ko-KR" sz="1200" b="1">
                <a:solidFill>
                  <a:schemeClr val="tx1"/>
                </a:solidFill>
              </a:rPr>
              <a:t>/ </a:t>
            </a:r>
            <a:r>
              <a:rPr lang="en-US" altLang="ko-KR" sz="1200" b="1">
                <a:solidFill>
                  <a:schemeClr val="tx2"/>
                </a:solidFill>
              </a:rPr>
              <a:t>DNAT</a:t>
            </a:r>
            <a:endParaRPr lang="ko-KR" altLang="en-US" sz="1200" b="1" dirty="0">
              <a:solidFill>
                <a:schemeClr val="tx2"/>
              </a:solidFill>
            </a:endParaRPr>
          </a:p>
        </p:txBody>
      </p:sp>
      <p:sp>
        <p:nvSpPr>
          <p:cNvPr id="51" name="모서리가 둥근 직사각형 44">
            <a:extLst>
              <a:ext uri="{FF2B5EF4-FFF2-40B4-BE49-F238E27FC236}">
                <a16:creationId xmlns:a16="http://schemas.microsoft.com/office/drawing/2014/main" id="{877C9569-9957-431A-B8BA-8DE186CD590E}"/>
              </a:ext>
            </a:extLst>
          </p:cNvPr>
          <p:cNvSpPr/>
          <p:nvPr/>
        </p:nvSpPr>
        <p:spPr>
          <a:xfrm>
            <a:off x="253189" y="3361776"/>
            <a:ext cx="1284284" cy="533276"/>
          </a:xfrm>
          <a:prstGeom prst="roundRect">
            <a:avLst>
              <a:gd name="adj" fmla="val 6697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SNAT </a:t>
            </a:r>
          </a:p>
          <a:p>
            <a:pPr algn="ctr"/>
            <a:r>
              <a:rPr lang="en-US" altLang="ko-KR" sz="1200"/>
              <a:t>act ingress</a:t>
            </a:r>
            <a:endParaRPr lang="ko-KR" altLang="en-US" sz="1400" dirty="0"/>
          </a:p>
        </p:txBody>
      </p:sp>
      <p:sp>
        <p:nvSpPr>
          <p:cNvPr id="52" name="모서리가 둥근 직사각형 44">
            <a:extLst>
              <a:ext uri="{FF2B5EF4-FFF2-40B4-BE49-F238E27FC236}">
                <a16:creationId xmlns:a16="http://schemas.microsoft.com/office/drawing/2014/main" id="{7F9A52AB-5CC9-486A-91F8-BFEE907E8989}"/>
              </a:ext>
            </a:extLst>
          </p:cNvPr>
          <p:cNvSpPr/>
          <p:nvPr/>
        </p:nvSpPr>
        <p:spPr>
          <a:xfrm>
            <a:off x="2269836" y="3680280"/>
            <a:ext cx="1584178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cilium_host (veth)</a:t>
            </a:r>
            <a:endParaRPr lang="ko-KR" altLang="en-US" sz="1400" dirty="0"/>
          </a:p>
        </p:txBody>
      </p:sp>
      <p:sp>
        <p:nvSpPr>
          <p:cNvPr id="57" name="모서리가 둥근 직사각형 44">
            <a:extLst>
              <a:ext uri="{FF2B5EF4-FFF2-40B4-BE49-F238E27FC236}">
                <a16:creationId xmlns:a16="http://schemas.microsoft.com/office/drawing/2014/main" id="{4296E5A4-38A6-4AF1-A2D3-9753F47C9F0B}"/>
              </a:ext>
            </a:extLst>
          </p:cNvPr>
          <p:cNvSpPr/>
          <p:nvPr/>
        </p:nvSpPr>
        <p:spPr>
          <a:xfrm>
            <a:off x="2269836" y="3147813"/>
            <a:ext cx="1584178" cy="533276"/>
          </a:xfrm>
          <a:prstGeom prst="roundRect">
            <a:avLst>
              <a:gd name="adj" fmla="val 446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engress</a:t>
            </a:r>
            <a:endParaRPr lang="ko-KR" altLang="en-US" sz="1400" dirty="0"/>
          </a:p>
        </p:txBody>
      </p:sp>
      <p:sp>
        <p:nvSpPr>
          <p:cNvPr id="59" name="모서리가 둥근 직사각형 44">
            <a:extLst>
              <a:ext uri="{FF2B5EF4-FFF2-40B4-BE49-F238E27FC236}">
                <a16:creationId xmlns:a16="http://schemas.microsoft.com/office/drawing/2014/main" id="{8E6A7A02-B000-4155-8125-5C0C5F685B05}"/>
              </a:ext>
            </a:extLst>
          </p:cNvPr>
          <p:cNvSpPr/>
          <p:nvPr/>
        </p:nvSpPr>
        <p:spPr>
          <a:xfrm>
            <a:off x="2269837" y="922747"/>
            <a:ext cx="1584177" cy="56888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B</a:t>
            </a:r>
          </a:p>
        </p:txBody>
      </p:sp>
      <p:sp>
        <p:nvSpPr>
          <p:cNvPr id="61" name="모서리가 둥근 직사각형 44">
            <a:extLst>
              <a:ext uri="{FF2B5EF4-FFF2-40B4-BE49-F238E27FC236}">
                <a16:creationId xmlns:a16="http://schemas.microsoft.com/office/drawing/2014/main" id="{ABD92DA1-D644-4562-B9ED-D175EEB580F6}"/>
              </a:ext>
            </a:extLst>
          </p:cNvPr>
          <p:cNvSpPr/>
          <p:nvPr/>
        </p:nvSpPr>
        <p:spPr>
          <a:xfrm>
            <a:off x="2413854" y="1261543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62" name="모서리가 둥근 직사각형 44">
            <a:extLst>
              <a:ext uri="{FF2B5EF4-FFF2-40B4-BE49-F238E27FC236}">
                <a16:creationId xmlns:a16="http://schemas.microsoft.com/office/drawing/2014/main" id="{69A2371C-423E-4329-9711-9FD77438A06D}"/>
              </a:ext>
            </a:extLst>
          </p:cNvPr>
          <p:cNvSpPr/>
          <p:nvPr/>
        </p:nvSpPr>
        <p:spPr>
          <a:xfrm>
            <a:off x="2411314" y="1597579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998B8F8C-AF7B-4079-B73F-4E01EAA794B3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3059386" y="1491629"/>
            <a:ext cx="0" cy="10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44">
            <a:extLst>
              <a:ext uri="{FF2B5EF4-FFF2-40B4-BE49-F238E27FC236}">
                <a16:creationId xmlns:a16="http://schemas.microsoft.com/office/drawing/2014/main" id="{B6E89D30-1426-4FE2-B171-0A07E950B38C}"/>
              </a:ext>
            </a:extLst>
          </p:cNvPr>
          <p:cNvSpPr/>
          <p:nvPr/>
        </p:nvSpPr>
        <p:spPr>
          <a:xfrm>
            <a:off x="2411314" y="1912014"/>
            <a:ext cx="1296144" cy="502481"/>
          </a:xfrm>
          <a:prstGeom prst="roundRect">
            <a:avLst>
              <a:gd name="adj" fmla="val 5584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act ingress</a:t>
            </a:r>
          </a:p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SNAT 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83" name="모서리가 둥근 직사각형 44">
            <a:extLst>
              <a:ext uri="{FF2B5EF4-FFF2-40B4-BE49-F238E27FC236}">
                <a16:creationId xmlns:a16="http://schemas.microsoft.com/office/drawing/2014/main" id="{B21F0C6C-397F-4505-90F5-EA51E2CBEEAB}"/>
              </a:ext>
            </a:extLst>
          </p:cNvPr>
          <p:cNvSpPr/>
          <p:nvPr/>
        </p:nvSpPr>
        <p:spPr>
          <a:xfrm>
            <a:off x="4281410" y="922747"/>
            <a:ext cx="1584177" cy="56888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Host Process</a:t>
            </a:r>
            <a:endParaRPr lang="ko-KR" altLang="en-US" sz="1400" dirty="0"/>
          </a:p>
        </p:txBody>
      </p:sp>
      <p:sp>
        <p:nvSpPr>
          <p:cNvPr id="84" name="모서리가 둥근 직사각형 44">
            <a:extLst>
              <a:ext uri="{FF2B5EF4-FFF2-40B4-BE49-F238E27FC236}">
                <a16:creationId xmlns:a16="http://schemas.microsoft.com/office/drawing/2014/main" id="{92F4DDCB-2987-4EDF-B940-F53CC183EFCE}"/>
              </a:ext>
            </a:extLst>
          </p:cNvPr>
          <p:cNvSpPr/>
          <p:nvPr/>
        </p:nvSpPr>
        <p:spPr>
          <a:xfrm>
            <a:off x="4421208" y="1648883"/>
            <a:ext cx="1304582" cy="857250"/>
          </a:xfrm>
          <a:prstGeom prst="roundRect">
            <a:avLst>
              <a:gd name="adj" fmla="val 348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>
                <a:solidFill>
                  <a:schemeClr val="accent6"/>
                </a:solidFill>
              </a:rPr>
              <a:t>DNAT </a:t>
            </a:r>
            <a:r>
              <a:rPr lang="en-US" altLang="ko-KR" sz="1200" b="1">
                <a:solidFill>
                  <a:schemeClr val="tx1"/>
                </a:solidFill>
              </a:rPr>
              <a:t>/</a:t>
            </a:r>
            <a:r>
              <a:rPr lang="en-US" altLang="ko-KR" sz="1200" b="1">
                <a:solidFill>
                  <a:schemeClr val="accent6"/>
                </a:solidFill>
              </a:rPr>
              <a:t> SNAT</a:t>
            </a:r>
          </a:p>
          <a:p>
            <a:pPr algn="ctr"/>
            <a:r>
              <a:rPr lang="en-US" altLang="ko-KR" sz="1200" b="1">
                <a:solidFill>
                  <a:schemeClr val="accent3">
                    <a:lumMod val="75000"/>
                  </a:schemeClr>
                </a:solidFill>
              </a:rPr>
              <a:t>DNAT</a:t>
            </a:r>
            <a:r>
              <a:rPr lang="en-US" altLang="ko-KR" sz="1200" b="1">
                <a:solidFill>
                  <a:schemeClr val="accent6"/>
                </a:solidFill>
              </a:rPr>
              <a:t> </a:t>
            </a:r>
            <a:r>
              <a:rPr lang="en-US" altLang="ko-KR" sz="1200" b="1">
                <a:solidFill>
                  <a:schemeClr val="tx1"/>
                </a:solidFill>
              </a:rPr>
              <a:t>/</a:t>
            </a:r>
            <a:r>
              <a:rPr lang="en-US" altLang="ko-KR" sz="1200" b="1">
                <a:solidFill>
                  <a:schemeClr val="accent6"/>
                </a:solidFill>
              </a:rPr>
              <a:t> </a:t>
            </a:r>
            <a:r>
              <a:rPr lang="en-US" altLang="ko-KR" sz="1200" b="1">
                <a:solidFill>
                  <a:schemeClr val="accent3">
                    <a:lumMod val="75000"/>
                  </a:schemeClr>
                </a:solidFill>
              </a:rPr>
              <a:t>SNAT</a:t>
            </a:r>
          </a:p>
          <a:p>
            <a:pPr algn="ctr"/>
            <a:r>
              <a:rPr lang="en-US" altLang="ko-KR" sz="1200"/>
              <a:t>IPTables / IPVS</a:t>
            </a: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9E89FE22-8466-4C81-A509-9B63AA33ED90}"/>
              </a:ext>
            </a:extLst>
          </p:cNvPr>
          <p:cNvCxnSpPr>
            <a:cxnSpLocks/>
            <a:stCxn id="62" idx="1"/>
            <a:endCxn id="50" idx="3"/>
          </p:cNvCxnSpPr>
          <p:nvPr/>
        </p:nvCxnSpPr>
        <p:spPr>
          <a:xfrm flipH="1">
            <a:off x="1549333" y="1756835"/>
            <a:ext cx="861981" cy="406420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BF39D19D-FD5B-4E53-A496-7ADE5E2750C8}"/>
              </a:ext>
            </a:extLst>
          </p:cNvPr>
          <p:cNvCxnSpPr>
            <a:cxnSpLocks/>
            <a:stCxn id="48" idx="3"/>
            <a:endCxn id="64" idx="1"/>
          </p:cNvCxnSpPr>
          <p:nvPr/>
        </p:nvCxnSpPr>
        <p:spPr>
          <a:xfrm>
            <a:off x="1549333" y="1756835"/>
            <a:ext cx="861981" cy="406420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C8F20C66-AE4A-4161-A14A-B8340FD92C5B}"/>
              </a:ext>
            </a:extLst>
          </p:cNvPr>
          <p:cNvCxnSpPr>
            <a:cxnSpLocks/>
          </p:cNvCxnSpPr>
          <p:nvPr/>
        </p:nvCxnSpPr>
        <p:spPr>
          <a:xfrm flipH="1" flipV="1">
            <a:off x="1549333" y="2163255"/>
            <a:ext cx="432044" cy="415960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E784E28A-534C-40F4-9120-1C7AF343F412}"/>
              </a:ext>
            </a:extLst>
          </p:cNvPr>
          <p:cNvCxnSpPr>
            <a:cxnSpLocks/>
            <a:stCxn id="43" idx="3"/>
            <a:endCxn id="57" idx="1"/>
          </p:cNvCxnSpPr>
          <p:nvPr/>
        </p:nvCxnSpPr>
        <p:spPr>
          <a:xfrm flipV="1">
            <a:off x="1537473" y="3414451"/>
            <a:ext cx="732363" cy="656228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DA56DA08-2B1A-4C6A-8897-02A0D833A462}"/>
              </a:ext>
            </a:extLst>
          </p:cNvPr>
          <p:cNvCxnSpPr>
            <a:cxnSpLocks/>
            <a:stCxn id="40" idx="1"/>
            <a:endCxn id="43" idx="3"/>
          </p:cNvCxnSpPr>
          <p:nvPr/>
        </p:nvCxnSpPr>
        <p:spPr>
          <a:xfrm flipH="1" flipV="1">
            <a:off x="1537473" y="4070679"/>
            <a:ext cx="810537" cy="265266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895226BA-036F-4812-B931-E39066542ED4}"/>
              </a:ext>
            </a:extLst>
          </p:cNvPr>
          <p:cNvCxnSpPr>
            <a:cxnSpLocks/>
            <a:stCxn id="51" idx="3"/>
            <a:endCxn id="40" idx="1"/>
          </p:cNvCxnSpPr>
          <p:nvPr/>
        </p:nvCxnSpPr>
        <p:spPr>
          <a:xfrm>
            <a:off x="1537473" y="3628414"/>
            <a:ext cx="810537" cy="707531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5CFA5379-2FBE-430B-B401-8927FA64BC6B}"/>
              </a:ext>
            </a:extLst>
          </p:cNvPr>
          <p:cNvCxnSpPr>
            <a:cxnSpLocks/>
          </p:cNvCxnSpPr>
          <p:nvPr/>
        </p:nvCxnSpPr>
        <p:spPr>
          <a:xfrm>
            <a:off x="325193" y="1912014"/>
            <a:ext cx="0" cy="1449762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5A716E5B-3704-414C-B4AC-D22AEE1B8C8D}"/>
              </a:ext>
            </a:extLst>
          </p:cNvPr>
          <p:cNvCxnSpPr>
            <a:cxnSpLocks/>
          </p:cNvCxnSpPr>
          <p:nvPr/>
        </p:nvCxnSpPr>
        <p:spPr>
          <a:xfrm flipV="1">
            <a:off x="2773465" y="4515965"/>
            <a:ext cx="0" cy="227174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0597ED54-811F-429C-8BCB-7FF37D14C393}"/>
              </a:ext>
            </a:extLst>
          </p:cNvPr>
          <p:cNvCxnSpPr>
            <a:cxnSpLocks/>
          </p:cNvCxnSpPr>
          <p:nvPr/>
        </p:nvCxnSpPr>
        <p:spPr>
          <a:xfrm flipV="1">
            <a:off x="2574339" y="4515965"/>
            <a:ext cx="0" cy="227174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1E654411-178C-48C3-AC6A-D94E5F7DA610}"/>
              </a:ext>
            </a:extLst>
          </p:cNvPr>
          <p:cNvCxnSpPr>
            <a:cxnSpLocks/>
          </p:cNvCxnSpPr>
          <p:nvPr/>
        </p:nvCxnSpPr>
        <p:spPr>
          <a:xfrm flipV="1">
            <a:off x="3997601" y="2006037"/>
            <a:ext cx="423607" cy="565712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모서리가 둥근 직사각형 44">
            <a:extLst>
              <a:ext uri="{FF2B5EF4-FFF2-40B4-BE49-F238E27FC236}">
                <a16:creationId xmlns:a16="http://schemas.microsoft.com/office/drawing/2014/main" id="{7BA55360-8C2D-47EB-8A96-80B2030C25C0}"/>
              </a:ext>
            </a:extLst>
          </p:cNvPr>
          <p:cNvSpPr/>
          <p:nvPr/>
        </p:nvSpPr>
        <p:spPr>
          <a:xfrm>
            <a:off x="1175856" y="2571749"/>
            <a:ext cx="3767058" cy="40443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Routing Table</a:t>
            </a:r>
            <a:endParaRPr lang="ko-KR" altLang="en-US" sz="1400" dirty="0"/>
          </a:p>
        </p:txBody>
      </p: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130F0F89-9AD2-4304-AE4A-5308FD875AF6}"/>
              </a:ext>
            </a:extLst>
          </p:cNvPr>
          <p:cNvCxnSpPr>
            <a:cxnSpLocks/>
          </p:cNvCxnSpPr>
          <p:nvPr/>
        </p:nvCxnSpPr>
        <p:spPr>
          <a:xfrm flipH="1" flipV="1">
            <a:off x="2770925" y="2976181"/>
            <a:ext cx="2540" cy="171632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>
            <a:extLst>
              <a:ext uri="{FF2B5EF4-FFF2-40B4-BE49-F238E27FC236}">
                <a16:creationId xmlns:a16="http://schemas.microsoft.com/office/drawing/2014/main" id="{4FBFB92A-735C-49C6-B7EF-84B557D64DF0}"/>
              </a:ext>
            </a:extLst>
          </p:cNvPr>
          <p:cNvCxnSpPr>
            <a:cxnSpLocks/>
            <a:stCxn id="57" idx="0"/>
            <a:endCxn id="174" idx="2"/>
          </p:cNvCxnSpPr>
          <p:nvPr/>
        </p:nvCxnSpPr>
        <p:spPr>
          <a:xfrm flipH="1" flipV="1">
            <a:off x="3059385" y="2976181"/>
            <a:ext cx="2540" cy="171632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>
            <a:extLst>
              <a:ext uri="{FF2B5EF4-FFF2-40B4-BE49-F238E27FC236}">
                <a16:creationId xmlns:a16="http://schemas.microsoft.com/office/drawing/2014/main" id="{8922C002-B24F-4BA8-9FE7-D326805A8C97}"/>
              </a:ext>
            </a:extLst>
          </p:cNvPr>
          <p:cNvCxnSpPr>
            <a:cxnSpLocks/>
          </p:cNvCxnSpPr>
          <p:nvPr/>
        </p:nvCxnSpPr>
        <p:spPr>
          <a:xfrm>
            <a:off x="3299643" y="1912014"/>
            <a:ext cx="0" cy="1235799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연결선 232">
            <a:extLst>
              <a:ext uri="{FF2B5EF4-FFF2-40B4-BE49-F238E27FC236}">
                <a16:creationId xmlns:a16="http://schemas.microsoft.com/office/drawing/2014/main" id="{122A43B3-1518-49DC-892B-EF8AC1D2D4D5}"/>
              </a:ext>
            </a:extLst>
          </p:cNvPr>
          <p:cNvCxnSpPr>
            <a:cxnSpLocks/>
            <a:endCxn id="62" idx="3"/>
          </p:cNvCxnSpPr>
          <p:nvPr/>
        </p:nvCxnSpPr>
        <p:spPr>
          <a:xfrm flipH="1" flipV="1">
            <a:off x="3707458" y="1756835"/>
            <a:ext cx="713749" cy="244502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235">
            <a:extLst>
              <a:ext uri="{FF2B5EF4-FFF2-40B4-BE49-F238E27FC236}">
                <a16:creationId xmlns:a16="http://schemas.microsoft.com/office/drawing/2014/main" id="{329E7018-3705-42F5-9EC1-1DD64DD8CBA0}"/>
              </a:ext>
            </a:extLst>
          </p:cNvPr>
          <p:cNvCxnSpPr>
            <a:cxnSpLocks/>
          </p:cNvCxnSpPr>
          <p:nvPr/>
        </p:nvCxnSpPr>
        <p:spPr>
          <a:xfrm flipV="1">
            <a:off x="5221737" y="1491629"/>
            <a:ext cx="0" cy="15725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연결선 244">
            <a:extLst>
              <a:ext uri="{FF2B5EF4-FFF2-40B4-BE49-F238E27FC236}">
                <a16:creationId xmlns:a16="http://schemas.microsoft.com/office/drawing/2014/main" id="{07212826-1526-4822-A5D9-6C5FF8367B18}"/>
              </a:ext>
            </a:extLst>
          </p:cNvPr>
          <p:cNvCxnSpPr>
            <a:cxnSpLocks/>
          </p:cNvCxnSpPr>
          <p:nvPr/>
        </p:nvCxnSpPr>
        <p:spPr>
          <a:xfrm flipV="1">
            <a:off x="5369975" y="1491629"/>
            <a:ext cx="0" cy="15725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연결선 245">
            <a:extLst>
              <a:ext uri="{FF2B5EF4-FFF2-40B4-BE49-F238E27FC236}">
                <a16:creationId xmlns:a16="http://schemas.microsoft.com/office/drawing/2014/main" id="{F5FF6724-885B-4E0F-8E11-52BF5B3A2703}"/>
              </a:ext>
            </a:extLst>
          </p:cNvPr>
          <p:cNvCxnSpPr>
            <a:cxnSpLocks/>
          </p:cNvCxnSpPr>
          <p:nvPr/>
        </p:nvCxnSpPr>
        <p:spPr>
          <a:xfrm flipV="1">
            <a:off x="4713459" y="1491629"/>
            <a:ext cx="0" cy="157254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연결선 246">
            <a:extLst>
              <a:ext uri="{FF2B5EF4-FFF2-40B4-BE49-F238E27FC236}">
                <a16:creationId xmlns:a16="http://schemas.microsoft.com/office/drawing/2014/main" id="{7261AAD4-82C6-4446-94DE-ABB6779BBB57}"/>
              </a:ext>
            </a:extLst>
          </p:cNvPr>
          <p:cNvCxnSpPr>
            <a:cxnSpLocks/>
          </p:cNvCxnSpPr>
          <p:nvPr/>
        </p:nvCxnSpPr>
        <p:spPr>
          <a:xfrm flipV="1">
            <a:off x="4861697" y="1491629"/>
            <a:ext cx="0" cy="157254"/>
          </a:xfrm>
          <a:prstGeom prst="line">
            <a:avLst/>
          </a:prstGeom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연결선 247">
            <a:extLst>
              <a:ext uri="{FF2B5EF4-FFF2-40B4-BE49-F238E27FC236}">
                <a16:creationId xmlns:a16="http://schemas.microsoft.com/office/drawing/2014/main" id="{D55440ED-03AA-44E4-81F2-FA46AD89AADA}"/>
              </a:ext>
            </a:extLst>
          </p:cNvPr>
          <p:cNvCxnSpPr>
            <a:cxnSpLocks/>
          </p:cNvCxnSpPr>
          <p:nvPr/>
        </p:nvCxnSpPr>
        <p:spPr>
          <a:xfrm flipV="1">
            <a:off x="4148991" y="2214595"/>
            <a:ext cx="272217" cy="36833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연결선 253">
            <a:extLst>
              <a:ext uri="{FF2B5EF4-FFF2-40B4-BE49-F238E27FC236}">
                <a16:creationId xmlns:a16="http://schemas.microsoft.com/office/drawing/2014/main" id="{9D36E2F4-4345-459D-ACB9-C03623377396}"/>
              </a:ext>
            </a:extLst>
          </p:cNvPr>
          <p:cNvCxnSpPr>
            <a:cxnSpLocks/>
          </p:cNvCxnSpPr>
          <p:nvPr/>
        </p:nvCxnSpPr>
        <p:spPr>
          <a:xfrm flipV="1">
            <a:off x="3532669" y="2976182"/>
            <a:ext cx="0" cy="1179743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 262">
            <a:extLst>
              <a:ext uri="{FF2B5EF4-FFF2-40B4-BE49-F238E27FC236}">
                <a16:creationId xmlns:a16="http://schemas.microsoft.com/office/drawing/2014/main" id="{BD717D38-35A4-4DE6-8A87-7EF4BF6D5D87}"/>
              </a:ext>
            </a:extLst>
          </p:cNvPr>
          <p:cNvCxnSpPr>
            <a:cxnSpLocks/>
          </p:cNvCxnSpPr>
          <p:nvPr/>
        </p:nvCxnSpPr>
        <p:spPr>
          <a:xfrm flipV="1">
            <a:off x="3503343" y="4515965"/>
            <a:ext cx="0" cy="22717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 263">
            <a:extLst>
              <a:ext uri="{FF2B5EF4-FFF2-40B4-BE49-F238E27FC236}">
                <a16:creationId xmlns:a16="http://schemas.microsoft.com/office/drawing/2014/main" id="{ABE2B790-72B9-437F-8B58-581944714A08}"/>
              </a:ext>
            </a:extLst>
          </p:cNvPr>
          <p:cNvCxnSpPr>
            <a:cxnSpLocks/>
          </p:cNvCxnSpPr>
          <p:nvPr/>
        </p:nvCxnSpPr>
        <p:spPr>
          <a:xfrm flipV="1">
            <a:off x="3304217" y="4515965"/>
            <a:ext cx="0" cy="22717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연결선 270">
            <a:extLst>
              <a:ext uri="{FF2B5EF4-FFF2-40B4-BE49-F238E27FC236}">
                <a16:creationId xmlns:a16="http://schemas.microsoft.com/office/drawing/2014/main" id="{EEC1C673-8D7B-44F9-9D78-938ED01CB8D7}"/>
              </a:ext>
            </a:extLst>
          </p:cNvPr>
          <p:cNvCxnSpPr>
            <a:cxnSpLocks/>
            <a:stCxn id="40" idx="3"/>
            <a:endCxn id="84" idx="2"/>
          </p:cNvCxnSpPr>
          <p:nvPr/>
        </p:nvCxnSpPr>
        <p:spPr>
          <a:xfrm flipV="1">
            <a:off x="3770759" y="2506133"/>
            <a:ext cx="1302740" cy="1829812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6" name="그룹 295">
            <a:extLst>
              <a:ext uri="{FF2B5EF4-FFF2-40B4-BE49-F238E27FC236}">
                <a16:creationId xmlns:a16="http://schemas.microsoft.com/office/drawing/2014/main" id="{EC031F6B-EDE9-4465-B175-A7D366F02D5B}"/>
              </a:ext>
            </a:extLst>
          </p:cNvPr>
          <p:cNvGrpSpPr/>
          <p:nvPr/>
        </p:nvGrpSpPr>
        <p:grpSpPr>
          <a:xfrm>
            <a:off x="6084168" y="2314765"/>
            <a:ext cx="3059833" cy="411346"/>
            <a:chOff x="6228184" y="915566"/>
            <a:chExt cx="2458616" cy="432048"/>
          </a:xfrm>
        </p:grpSpPr>
        <p:cxnSp>
          <p:nvCxnSpPr>
            <p:cNvPr id="291" name="직선 연결선 290">
              <a:extLst>
                <a:ext uri="{FF2B5EF4-FFF2-40B4-BE49-F238E27FC236}">
                  <a16:creationId xmlns:a16="http://schemas.microsoft.com/office/drawing/2014/main" id="{5767219C-7370-4D33-8E52-9FF70674FB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8184" y="1131590"/>
              <a:ext cx="216024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모서리가 둥근 직사각형 44">
              <a:extLst>
                <a:ext uri="{FF2B5EF4-FFF2-40B4-BE49-F238E27FC236}">
                  <a16:creationId xmlns:a16="http://schemas.microsoft.com/office/drawing/2014/main" id="{1280F9C3-51F0-414A-82B5-69C0D378F8FC}"/>
                </a:ext>
              </a:extLst>
            </p:cNvPr>
            <p:cNvSpPr/>
            <p:nvPr/>
          </p:nvSpPr>
          <p:spPr>
            <a:xfrm>
              <a:off x="6444208" y="915566"/>
              <a:ext cx="2242592" cy="432048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/>
                <a:t>Pod A </a:t>
              </a:r>
              <a:r>
                <a:rPr lang="en-US" altLang="ko-KR" sz="1400">
                  <a:sym typeface="Wingdings" panose="05000000000000000000" pitchFamily="2" charset="2"/>
                </a:rPr>
                <a:t> Service B</a:t>
              </a:r>
              <a:endParaRPr lang="ko-KR" altLang="en-US" sz="1400" dirty="0"/>
            </a:p>
          </p:txBody>
        </p:sp>
      </p:grpSp>
      <p:grpSp>
        <p:nvGrpSpPr>
          <p:cNvPr id="298" name="그룹 297">
            <a:extLst>
              <a:ext uri="{FF2B5EF4-FFF2-40B4-BE49-F238E27FC236}">
                <a16:creationId xmlns:a16="http://schemas.microsoft.com/office/drawing/2014/main" id="{F9792044-8E3B-4ABC-B7B9-F2B248E7211E}"/>
              </a:ext>
            </a:extLst>
          </p:cNvPr>
          <p:cNvGrpSpPr/>
          <p:nvPr/>
        </p:nvGrpSpPr>
        <p:grpSpPr>
          <a:xfrm>
            <a:off x="6084169" y="2599911"/>
            <a:ext cx="3059832" cy="411346"/>
            <a:chOff x="6228184" y="915566"/>
            <a:chExt cx="2458616" cy="432048"/>
          </a:xfrm>
        </p:grpSpPr>
        <p:cxnSp>
          <p:nvCxnSpPr>
            <p:cNvPr id="299" name="직선 연결선 298">
              <a:extLst>
                <a:ext uri="{FF2B5EF4-FFF2-40B4-BE49-F238E27FC236}">
                  <a16:creationId xmlns:a16="http://schemas.microsoft.com/office/drawing/2014/main" id="{10D9D301-454A-4F35-B115-BA5D95D349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8184" y="1131590"/>
              <a:ext cx="216024" cy="0"/>
            </a:xfrm>
            <a:prstGeom prst="line">
              <a:avLst/>
            </a:prstGeom>
            <a:ln w="19050"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모서리가 둥근 직사각형 44">
              <a:extLst>
                <a:ext uri="{FF2B5EF4-FFF2-40B4-BE49-F238E27FC236}">
                  <a16:creationId xmlns:a16="http://schemas.microsoft.com/office/drawing/2014/main" id="{0F21A41F-5F22-458C-930E-71FEA7CA47B4}"/>
                </a:ext>
              </a:extLst>
            </p:cNvPr>
            <p:cNvSpPr/>
            <p:nvPr/>
          </p:nvSpPr>
          <p:spPr>
            <a:xfrm>
              <a:off x="6444208" y="915566"/>
              <a:ext cx="2242592" cy="432048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/>
                <a:t>Pod A </a:t>
              </a:r>
              <a:r>
                <a:rPr lang="en-US" altLang="ko-KR" sz="1400">
                  <a:sym typeface="Wingdings" panose="05000000000000000000" pitchFamily="2" charset="2"/>
                </a:rPr>
                <a:t> Service C</a:t>
              </a:r>
              <a:endParaRPr lang="ko-KR" altLang="en-US" sz="1400" dirty="0"/>
            </a:p>
          </p:txBody>
        </p:sp>
      </p:grpSp>
      <p:sp>
        <p:nvSpPr>
          <p:cNvPr id="301" name="모서리가 둥근 직사각형 44">
            <a:extLst>
              <a:ext uri="{FF2B5EF4-FFF2-40B4-BE49-F238E27FC236}">
                <a16:creationId xmlns:a16="http://schemas.microsoft.com/office/drawing/2014/main" id="{63FAF259-189A-4426-A024-E0174AF065DC}"/>
              </a:ext>
            </a:extLst>
          </p:cNvPr>
          <p:cNvSpPr/>
          <p:nvPr/>
        </p:nvSpPr>
        <p:spPr>
          <a:xfrm>
            <a:off x="5968172" y="1563638"/>
            <a:ext cx="3356356" cy="727539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/>
              <a:t>Service B </a:t>
            </a:r>
            <a:r>
              <a:rPr lang="en-US" altLang="ko-KR" sz="1400">
                <a:sym typeface="Wingdings" panose="05000000000000000000" pitchFamily="2" charset="2"/>
              </a:rPr>
              <a:t> Pod B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/>
              <a:t>Service C </a:t>
            </a:r>
            <a:r>
              <a:rPr lang="en-US" altLang="ko-KR" sz="1400">
                <a:sym typeface="Wingdings" panose="05000000000000000000" pitchFamily="2" charset="2"/>
              </a:rPr>
              <a:t> Pod C</a:t>
            </a:r>
            <a:endParaRPr lang="ko-KR" altLang="en-US" sz="1400" dirty="0"/>
          </a:p>
        </p:txBody>
      </p:sp>
      <p:sp>
        <p:nvSpPr>
          <p:cNvPr id="302" name="모서리가 둥근 직사각형 44">
            <a:extLst>
              <a:ext uri="{FF2B5EF4-FFF2-40B4-BE49-F238E27FC236}">
                <a16:creationId xmlns:a16="http://schemas.microsoft.com/office/drawing/2014/main" id="{B452D7DD-D60E-4091-A4DD-72DD905BB631}"/>
              </a:ext>
            </a:extLst>
          </p:cNvPr>
          <p:cNvSpPr/>
          <p:nvPr/>
        </p:nvSpPr>
        <p:spPr>
          <a:xfrm>
            <a:off x="2269837" y="4743139"/>
            <a:ext cx="1584177" cy="307114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Pod C</a:t>
            </a:r>
          </a:p>
        </p:txBody>
      </p:sp>
      <p:grpSp>
        <p:nvGrpSpPr>
          <p:cNvPr id="303" name="그룹 302">
            <a:extLst>
              <a:ext uri="{FF2B5EF4-FFF2-40B4-BE49-F238E27FC236}">
                <a16:creationId xmlns:a16="http://schemas.microsoft.com/office/drawing/2014/main" id="{EEC467CA-90C4-4914-AFE5-37BB5CFF094A}"/>
              </a:ext>
            </a:extLst>
          </p:cNvPr>
          <p:cNvGrpSpPr/>
          <p:nvPr/>
        </p:nvGrpSpPr>
        <p:grpSpPr>
          <a:xfrm>
            <a:off x="6084169" y="2887943"/>
            <a:ext cx="3059832" cy="411346"/>
            <a:chOff x="6228184" y="915566"/>
            <a:chExt cx="2458616" cy="432048"/>
          </a:xfrm>
        </p:grpSpPr>
        <p:cxnSp>
          <p:nvCxnSpPr>
            <p:cNvPr id="304" name="직선 연결선 303">
              <a:extLst>
                <a:ext uri="{FF2B5EF4-FFF2-40B4-BE49-F238E27FC236}">
                  <a16:creationId xmlns:a16="http://schemas.microsoft.com/office/drawing/2014/main" id="{BD293649-BF28-40E0-A577-0C8670976B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8184" y="1131590"/>
              <a:ext cx="216024" cy="0"/>
            </a:xfrm>
            <a:prstGeom prst="line">
              <a:avLst/>
            </a:prstGeom>
            <a:ln w="19050">
              <a:solidFill>
                <a:schemeClr val="accent6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모서리가 둥근 직사각형 44">
              <a:extLst>
                <a:ext uri="{FF2B5EF4-FFF2-40B4-BE49-F238E27FC236}">
                  <a16:creationId xmlns:a16="http://schemas.microsoft.com/office/drawing/2014/main" id="{B7017759-EEE6-4AD0-B778-6BE32E68F290}"/>
                </a:ext>
              </a:extLst>
            </p:cNvPr>
            <p:cNvSpPr/>
            <p:nvPr/>
          </p:nvSpPr>
          <p:spPr>
            <a:xfrm>
              <a:off x="6444208" y="915566"/>
              <a:ext cx="2242592" cy="432048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/>
                <a:t>Host Process </a:t>
              </a:r>
              <a:r>
                <a:rPr lang="en-US" altLang="ko-KR" sz="1400">
                  <a:sym typeface="Wingdings" panose="05000000000000000000" pitchFamily="2" charset="2"/>
                </a:rPr>
                <a:t> Service B</a:t>
              </a:r>
              <a:endParaRPr lang="ko-KR" altLang="en-US" sz="1400" dirty="0"/>
            </a:p>
          </p:txBody>
        </p:sp>
      </p:grpSp>
      <p:grpSp>
        <p:nvGrpSpPr>
          <p:cNvPr id="306" name="그룹 305">
            <a:extLst>
              <a:ext uri="{FF2B5EF4-FFF2-40B4-BE49-F238E27FC236}">
                <a16:creationId xmlns:a16="http://schemas.microsoft.com/office/drawing/2014/main" id="{0195E227-296D-4999-8AEC-0D1D1D8C77EB}"/>
              </a:ext>
            </a:extLst>
          </p:cNvPr>
          <p:cNvGrpSpPr/>
          <p:nvPr/>
        </p:nvGrpSpPr>
        <p:grpSpPr>
          <a:xfrm>
            <a:off x="6084169" y="3175975"/>
            <a:ext cx="3059832" cy="411346"/>
            <a:chOff x="6228184" y="915566"/>
            <a:chExt cx="2458616" cy="432048"/>
          </a:xfrm>
        </p:grpSpPr>
        <p:cxnSp>
          <p:nvCxnSpPr>
            <p:cNvPr id="307" name="직선 연결선 306">
              <a:extLst>
                <a:ext uri="{FF2B5EF4-FFF2-40B4-BE49-F238E27FC236}">
                  <a16:creationId xmlns:a16="http://schemas.microsoft.com/office/drawing/2014/main" id="{97A708AC-07E9-444A-843E-F1D680E485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8184" y="1131590"/>
              <a:ext cx="216024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" name="모서리가 둥근 직사각형 44">
              <a:extLst>
                <a:ext uri="{FF2B5EF4-FFF2-40B4-BE49-F238E27FC236}">
                  <a16:creationId xmlns:a16="http://schemas.microsoft.com/office/drawing/2014/main" id="{8EDD9636-799A-4673-83ED-6B4B1839B01B}"/>
                </a:ext>
              </a:extLst>
            </p:cNvPr>
            <p:cNvSpPr/>
            <p:nvPr/>
          </p:nvSpPr>
          <p:spPr>
            <a:xfrm>
              <a:off x="6444208" y="915566"/>
              <a:ext cx="2242592" cy="432048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/>
                <a:t>Host Process </a:t>
              </a:r>
              <a:r>
                <a:rPr lang="en-US" altLang="ko-KR" sz="1400">
                  <a:sym typeface="Wingdings" panose="05000000000000000000" pitchFamily="2" charset="2"/>
                </a:rPr>
                <a:t> Service C</a:t>
              </a:r>
              <a:endParaRPr lang="ko-KR" altLang="en-US" sz="1400" dirty="0"/>
            </a:p>
          </p:txBody>
        </p:sp>
      </p:grpSp>
      <p:sp>
        <p:nvSpPr>
          <p:cNvPr id="317" name="모서리가 둥근 직사각형 44">
            <a:extLst>
              <a:ext uri="{FF2B5EF4-FFF2-40B4-BE49-F238E27FC236}">
                <a16:creationId xmlns:a16="http://schemas.microsoft.com/office/drawing/2014/main" id="{14592222-4F9E-4A17-A8F5-A9947FC726EB}"/>
              </a:ext>
            </a:extLst>
          </p:cNvPr>
          <p:cNvSpPr/>
          <p:nvPr/>
        </p:nvSpPr>
        <p:spPr>
          <a:xfrm>
            <a:off x="4722393" y="2246686"/>
            <a:ext cx="711828" cy="214956"/>
          </a:xfrm>
          <a:prstGeom prst="roundRect">
            <a:avLst>
              <a:gd name="adj" fmla="val 5584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cgroup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29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13692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Service with Host L3</a:t>
            </a:r>
            <a:endParaRPr lang="ko-KR" altLang="en-US" dirty="0"/>
          </a:p>
        </p:txBody>
      </p:sp>
      <p:sp>
        <p:nvSpPr>
          <p:cNvPr id="38" name="모서리가 둥근 직사각형 44">
            <a:extLst>
              <a:ext uri="{FF2B5EF4-FFF2-40B4-BE49-F238E27FC236}">
                <a16:creationId xmlns:a16="http://schemas.microsoft.com/office/drawing/2014/main" id="{1F659117-0CFE-462B-B56C-ACFEFE5E3993}"/>
              </a:ext>
            </a:extLst>
          </p:cNvPr>
          <p:cNvSpPr/>
          <p:nvPr/>
        </p:nvSpPr>
        <p:spPr>
          <a:xfrm>
            <a:off x="179512" y="843558"/>
            <a:ext cx="5759743" cy="3744415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endParaRPr lang="ko-KR" altLang="en-US" sz="1600" b="1" dirty="0"/>
          </a:p>
        </p:txBody>
      </p:sp>
      <p:sp>
        <p:nvSpPr>
          <p:cNvPr id="40" name="모서리가 둥근 직사각형 44">
            <a:extLst>
              <a:ext uri="{FF2B5EF4-FFF2-40B4-BE49-F238E27FC236}">
                <a16:creationId xmlns:a16="http://schemas.microsoft.com/office/drawing/2014/main" id="{D026978A-691A-4418-BE57-50A23AF86FFE}"/>
              </a:ext>
            </a:extLst>
          </p:cNvPr>
          <p:cNvSpPr/>
          <p:nvPr/>
        </p:nvSpPr>
        <p:spPr>
          <a:xfrm>
            <a:off x="2348010" y="4155925"/>
            <a:ext cx="1422749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7DCAFD6B-5DB9-4015-975B-1B2CC3634F8D}"/>
              </a:ext>
            </a:extLst>
          </p:cNvPr>
          <p:cNvSpPr/>
          <p:nvPr/>
        </p:nvSpPr>
        <p:spPr>
          <a:xfrm>
            <a:off x="253184" y="922747"/>
            <a:ext cx="1584177" cy="56888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 </a:t>
            </a:r>
            <a:endParaRPr lang="ko-KR" altLang="en-US" sz="1400" dirty="0"/>
          </a:p>
        </p:txBody>
      </p:sp>
      <p:sp>
        <p:nvSpPr>
          <p:cNvPr id="47" name="모서리가 둥근 직사각형 44">
            <a:extLst>
              <a:ext uri="{FF2B5EF4-FFF2-40B4-BE49-F238E27FC236}">
                <a16:creationId xmlns:a16="http://schemas.microsoft.com/office/drawing/2014/main" id="{93510CBE-1005-45BA-A372-04ADF555D760}"/>
              </a:ext>
            </a:extLst>
          </p:cNvPr>
          <p:cNvSpPr/>
          <p:nvPr/>
        </p:nvSpPr>
        <p:spPr>
          <a:xfrm>
            <a:off x="397201" y="1261543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48" name="모서리가 둥근 직사각형 44">
            <a:extLst>
              <a:ext uri="{FF2B5EF4-FFF2-40B4-BE49-F238E27FC236}">
                <a16:creationId xmlns:a16="http://schemas.microsoft.com/office/drawing/2014/main" id="{1CD21536-07BB-4B25-A4D1-6A2B2CC08B1D}"/>
              </a:ext>
            </a:extLst>
          </p:cNvPr>
          <p:cNvSpPr/>
          <p:nvPr/>
        </p:nvSpPr>
        <p:spPr>
          <a:xfrm>
            <a:off x="253189" y="1597579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F861B0B-B654-47E2-8273-9E65C9CD55C2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1045273" y="1491629"/>
            <a:ext cx="0" cy="10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4">
            <a:extLst>
              <a:ext uri="{FF2B5EF4-FFF2-40B4-BE49-F238E27FC236}">
                <a16:creationId xmlns:a16="http://schemas.microsoft.com/office/drawing/2014/main" id="{F570662A-572B-4269-A257-1A896F618311}"/>
              </a:ext>
            </a:extLst>
          </p:cNvPr>
          <p:cNvSpPr/>
          <p:nvPr/>
        </p:nvSpPr>
        <p:spPr>
          <a:xfrm>
            <a:off x="253189" y="1912014"/>
            <a:ext cx="1296144" cy="502481"/>
          </a:xfrm>
          <a:prstGeom prst="roundRect">
            <a:avLst>
              <a:gd name="adj" fmla="val 5584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act ingress</a:t>
            </a:r>
          </a:p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DNAT </a:t>
            </a:r>
            <a:r>
              <a:rPr lang="en-US" altLang="ko-KR" sz="1200" b="1">
                <a:solidFill>
                  <a:schemeClr val="tx1"/>
                </a:solidFill>
              </a:rPr>
              <a:t>/ </a:t>
            </a:r>
            <a:r>
              <a:rPr lang="en-US" altLang="ko-KR" sz="1200" b="1">
                <a:solidFill>
                  <a:schemeClr val="tx2"/>
                </a:solidFill>
              </a:rPr>
              <a:t>DNAT</a:t>
            </a:r>
            <a:endParaRPr lang="ko-KR" altLang="en-US" sz="1200" b="1" dirty="0">
              <a:solidFill>
                <a:schemeClr val="tx2"/>
              </a:solidFill>
            </a:endParaRPr>
          </a:p>
        </p:txBody>
      </p:sp>
      <p:sp>
        <p:nvSpPr>
          <p:cNvPr id="52" name="모서리가 둥근 직사각형 44">
            <a:extLst>
              <a:ext uri="{FF2B5EF4-FFF2-40B4-BE49-F238E27FC236}">
                <a16:creationId xmlns:a16="http://schemas.microsoft.com/office/drawing/2014/main" id="{7F9A52AB-5CC9-486A-91F8-BFEE907E8989}"/>
              </a:ext>
            </a:extLst>
          </p:cNvPr>
          <p:cNvSpPr/>
          <p:nvPr/>
        </p:nvSpPr>
        <p:spPr>
          <a:xfrm>
            <a:off x="2269836" y="3680280"/>
            <a:ext cx="1584178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cilium_host (veth)</a:t>
            </a:r>
            <a:endParaRPr lang="ko-KR" altLang="en-US" sz="1400" dirty="0"/>
          </a:p>
        </p:txBody>
      </p:sp>
      <p:sp>
        <p:nvSpPr>
          <p:cNvPr id="57" name="모서리가 둥근 직사각형 44">
            <a:extLst>
              <a:ext uri="{FF2B5EF4-FFF2-40B4-BE49-F238E27FC236}">
                <a16:creationId xmlns:a16="http://schemas.microsoft.com/office/drawing/2014/main" id="{4296E5A4-38A6-4AF1-A2D3-9753F47C9F0B}"/>
              </a:ext>
            </a:extLst>
          </p:cNvPr>
          <p:cNvSpPr/>
          <p:nvPr/>
        </p:nvSpPr>
        <p:spPr>
          <a:xfrm>
            <a:off x="2269836" y="3147813"/>
            <a:ext cx="1584178" cy="533276"/>
          </a:xfrm>
          <a:prstGeom prst="roundRect">
            <a:avLst>
              <a:gd name="adj" fmla="val 446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2"/>
                </a:solidFill>
              </a:rPr>
              <a:t>SNAT</a:t>
            </a:r>
            <a:endParaRPr lang="en-US" altLang="ko-KR" sz="1400"/>
          </a:p>
          <a:p>
            <a:pPr algn="ctr"/>
            <a:r>
              <a:rPr lang="en-US" altLang="ko-KR" sz="1400"/>
              <a:t>act engress</a:t>
            </a:r>
            <a:endParaRPr lang="ko-KR" altLang="en-US" sz="1400" dirty="0"/>
          </a:p>
        </p:txBody>
      </p:sp>
      <p:sp>
        <p:nvSpPr>
          <p:cNvPr id="59" name="모서리가 둥근 직사각형 44">
            <a:extLst>
              <a:ext uri="{FF2B5EF4-FFF2-40B4-BE49-F238E27FC236}">
                <a16:creationId xmlns:a16="http://schemas.microsoft.com/office/drawing/2014/main" id="{8E6A7A02-B000-4155-8125-5C0C5F685B05}"/>
              </a:ext>
            </a:extLst>
          </p:cNvPr>
          <p:cNvSpPr/>
          <p:nvPr/>
        </p:nvSpPr>
        <p:spPr>
          <a:xfrm>
            <a:off x="2269837" y="922747"/>
            <a:ext cx="1584177" cy="56888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B</a:t>
            </a:r>
          </a:p>
        </p:txBody>
      </p:sp>
      <p:sp>
        <p:nvSpPr>
          <p:cNvPr id="61" name="모서리가 둥근 직사각형 44">
            <a:extLst>
              <a:ext uri="{FF2B5EF4-FFF2-40B4-BE49-F238E27FC236}">
                <a16:creationId xmlns:a16="http://schemas.microsoft.com/office/drawing/2014/main" id="{ABD92DA1-D644-4562-B9ED-D175EEB580F6}"/>
              </a:ext>
            </a:extLst>
          </p:cNvPr>
          <p:cNvSpPr/>
          <p:nvPr/>
        </p:nvSpPr>
        <p:spPr>
          <a:xfrm>
            <a:off x="2413854" y="1261543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62" name="모서리가 둥근 직사각형 44">
            <a:extLst>
              <a:ext uri="{FF2B5EF4-FFF2-40B4-BE49-F238E27FC236}">
                <a16:creationId xmlns:a16="http://schemas.microsoft.com/office/drawing/2014/main" id="{69A2371C-423E-4329-9711-9FD77438A06D}"/>
              </a:ext>
            </a:extLst>
          </p:cNvPr>
          <p:cNvSpPr/>
          <p:nvPr/>
        </p:nvSpPr>
        <p:spPr>
          <a:xfrm>
            <a:off x="2411314" y="1597579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998B8F8C-AF7B-4079-B73F-4E01EAA794B3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3059386" y="1491629"/>
            <a:ext cx="0" cy="10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44">
            <a:extLst>
              <a:ext uri="{FF2B5EF4-FFF2-40B4-BE49-F238E27FC236}">
                <a16:creationId xmlns:a16="http://schemas.microsoft.com/office/drawing/2014/main" id="{B6E89D30-1426-4FE2-B171-0A07E950B38C}"/>
              </a:ext>
            </a:extLst>
          </p:cNvPr>
          <p:cNvSpPr/>
          <p:nvPr/>
        </p:nvSpPr>
        <p:spPr>
          <a:xfrm>
            <a:off x="2411314" y="1912014"/>
            <a:ext cx="1296144" cy="502481"/>
          </a:xfrm>
          <a:prstGeom prst="roundRect">
            <a:avLst>
              <a:gd name="adj" fmla="val 5584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act ingress</a:t>
            </a:r>
          </a:p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SNAT 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83" name="모서리가 둥근 직사각형 44">
            <a:extLst>
              <a:ext uri="{FF2B5EF4-FFF2-40B4-BE49-F238E27FC236}">
                <a16:creationId xmlns:a16="http://schemas.microsoft.com/office/drawing/2014/main" id="{B21F0C6C-397F-4505-90F5-EA51E2CBEEAB}"/>
              </a:ext>
            </a:extLst>
          </p:cNvPr>
          <p:cNvSpPr/>
          <p:nvPr/>
        </p:nvSpPr>
        <p:spPr>
          <a:xfrm>
            <a:off x="4281410" y="922747"/>
            <a:ext cx="1584177" cy="56888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Host Process</a:t>
            </a:r>
            <a:endParaRPr lang="ko-KR" altLang="en-US" sz="1400" dirty="0"/>
          </a:p>
        </p:txBody>
      </p:sp>
      <p:sp>
        <p:nvSpPr>
          <p:cNvPr id="84" name="모서리가 둥근 직사각형 44">
            <a:extLst>
              <a:ext uri="{FF2B5EF4-FFF2-40B4-BE49-F238E27FC236}">
                <a16:creationId xmlns:a16="http://schemas.microsoft.com/office/drawing/2014/main" id="{92F4DDCB-2987-4EDF-B940-F53CC183EFCE}"/>
              </a:ext>
            </a:extLst>
          </p:cNvPr>
          <p:cNvSpPr/>
          <p:nvPr/>
        </p:nvSpPr>
        <p:spPr>
          <a:xfrm>
            <a:off x="4421208" y="1648883"/>
            <a:ext cx="1304582" cy="857250"/>
          </a:xfrm>
          <a:prstGeom prst="roundRect">
            <a:avLst>
              <a:gd name="adj" fmla="val 348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>
                <a:solidFill>
                  <a:schemeClr val="accent6"/>
                </a:solidFill>
              </a:rPr>
              <a:t>DNAT </a:t>
            </a:r>
            <a:r>
              <a:rPr lang="en-US" altLang="ko-KR" sz="1200" b="1">
                <a:solidFill>
                  <a:schemeClr val="tx1"/>
                </a:solidFill>
              </a:rPr>
              <a:t>/</a:t>
            </a:r>
            <a:r>
              <a:rPr lang="en-US" altLang="ko-KR" sz="1200" b="1">
                <a:solidFill>
                  <a:schemeClr val="accent6"/>
                </a:solidFill>
              </a:rPr>
              <a:t> SNAT</a:t>
            </a:r>
          </a:p>
          <a:p>
            <a:pPr algn="ctr"/>
            <a:r>
              <a:rPr lang="en-US" altLang="ko-KR" sz="1200" b="1">
                <a:solidFill>
                  <a:schemeClr val="accent3">
                    <a:lumMod val="75000"/>
                  </a:schemeClr>
                </a:solidFill>
              </a:rPr>
              <a:t>DNAT</a:t>
            </a:r>
            <a:r>
              <a:rPr lang="en-US" altLang="ko-KR" sz="1200" b="1">
                <a:solidFill>
                  <a:schemeClr val="accent6"/>
                </a:solidFill>
              </a:rPr>
              <a:t> </a:t>
            </a:r>
            <a:r>
              <a:rPr lang="en-US" altLang="ko-KR" sz="1200" b="1">
                <a:solidFill>
                  <a:schemeClr val="tx1"/>
                </a:solidFill>
              </a:rPr>
              <a:t>/</a:t>
            </a:r>
            <a:r>
              <a:rPr lang="en-US" altLang="ko-KR" sz="1200" b="1">
                <a:solidFill>
                  <a:schemeClr val="accent6"/>
                </a:solidFill>
              </a:rPr>
              <a:t> </a:t>
            </a:r>
            <a:r>
              <a:rPr lang="en-US" altLang="ko-KR" sz="1200" b="1">
                <a:solidFill>
                  <a:schemeClr val="accent3">
                    <a:lumMod val="75000"/>
                  </a:schemeClr>
                </a:solidFill>
              </a:rPr>
              <a:t>SNAT</a:t>
            </a:r>
          </a:p>
          <a:p>
            <a:pPr algn="ctr"/>
            <a:r>
              <a:rPr lang="en-US" altLang="ko-KR" sz="1200"/>
              <a:t>IPTables / IPVS</a:t>
            </a: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9E89FE22-8466-4C81-A509-9B63AA33ED90}"/>
              </a:ext>
            </a:extLst>
          </p:cNvPr>
          <p:cNvCxnSpPr>
            <a:cxnSpLocks/>
            <a:stCxn id="62" idx="1"/>
            <a:endCxn id="50" idx="3"/>
          </p:cNvCxnSpPr>
          <p:nvPr/>
        </p:nvCxnSpPr>
        <p:spPr>
          <a:xfrm flipH="1">
            <a:off x="1549333" y="1756835"/>
            <a:ext cx="861981" cy="406420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BF39D19D-FD5B-4E53-A496-7ADE5E2750C8}"/>
              </a:ext>
            </a:extLst>
          </p:cNvPr>
          <p:cNvCxnSpPr>
            <a:cxnSpLocks/>
            <a:stCxn id="48" idx="3"/>
            <a:endCxn id="64" idx="1"/>
          </p:cNvCxnSpPr>
          <p:nvPr/>
        </p:nvCxnSpPr>
        <p:spPr>
          <a:xfrm>
            <a:off x="1549333" y="1756835"/>
            <a:ext cx="861981" cy="406420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C8F20C66-AE4A-4161-A14A-B8340FD92C5B}"/>
              </a:ext>
            </a:extLst>
          </p:cNvPr>
          <p:cNvCxnSpPr>
            <a:cxnSpLocks/>
          </p:cNvCxnSpPr>
          <p:nvPr/>
        </p:nvCxnSpPr>
        <p:spPr>
          <a:xfrm flipH="1" flipV="1">
            <a:off x="1549333" y="2163255"/>
            <a:ext cx="432044" cy="415960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DA56DA08-2B1A-4C6A-8897-02A0D833A462}"/>
              </a:ext>
            </a:extLst>
          </p:cNvPr>
          <p:cNvCxnSpPr>
            <a:cxnSpLocks/>
          </p:cNvCxnSpPr>
          <p:nvPr/>
        </p:nvCxnSpPr>
        <p:spPr>
          <a:xfrm flipH="1">
            <a:off x="2498405" y="2960201"/>
            <a:ext cx="7308" cy="1195724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5A716E5B-3704-414C-B4AC-D22AEE1B8C8D}"/>
              </a:ext>
            </a:extLst>
          </p:cNvPr>
          <p:cNvCxnSpPr>
            <a:cxnSpLocks/>
          </p:cNvCxnSpPr>
          <p:nvPr/>
        </p:nvCxnSpPr>
        <p:spPr>
          <a:xfrm flipV="1">
            <a:off x="2773465" y="4515965"/>
            <a:ext cx="0" cy="227174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0597ED54-811F-429C-8BCB-7FF37D14C393}"/>
              </a:ext>
            </a:extLst>
          </p:cNvPr>
          <p:cNvCxnSpPr>
            <a:cxnSpLocks/>
          </p:cNvCxnSpPr>
          <p:nvPr/>
        </p:nvCxnSpPr>
        <p:spPr>
          <a:xfrm flipV="1">
            <a:off x="2574339" y="4515965"/>
            <a:ext cx="0" cy="227174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1E654411-178C-48C3-AC6A-D94E5F7DA610}"/>
              </a:ext>
            </a:extLst>
          </p:cNvPr>
          <p:cNvCxnSpPr>
            <a:cxnSpLocks/>
          </p:cNvCxnSpPr>
          <p:nvPr/>
        </p:nvCxnSpPr>
        <p:spPr>
          <a:xfrm flipV="1">
            <a:off x="3997601" y="2006037"/>
            <a:ext cx="423607" cy="565712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모서리가 둥근 직사각형 44">
            <a:extLst>
              <a:ext uri="{FF2B5EF4-FFF2-40B4-BE49-F238E27FC236}">
                <a16:creationId xmlns:a16="http://schemas.microsoft.com/office/drawing/2014/main" id="{7BA55360-8C2D-47EB-8A96-80B2030C25C0}"/>
              </a:ext>
            </a:extLst>
          </p:cNvPr>
          <p:cNvSpPr/>
          <p:nvPr/>
        </p:nvSpPr>
        <p:spPr>
          <a:xfrm>
            <a:off x="1175856" y="2571749"/>
            <a:ext cx="3767058" cy="40443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Routing Table</a:t>
            </a:r>
            <a:endParaRPr lang="ko-KR" altLang="en-US" sz="1400" dirty="0"/>
          </a:p>
        </p:txBody>
      </p: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130F0F89-9AD2-4304-AE4A-5308FD875AF6}"/>
              </a:ext>
            </a:extLst>
          </p:cNvPr>
          <p:cNvCxnSpPr>
            <a:cxnSpLocks/>
          </p:cNvCxnSpPr>
          <p:nvPr/>
        </p:nvCxnSpPr>
        <p:spPr>
          <a:xfrm flipH="1" flipV="1">
            <a:off x="2770925" y="2976181"/>
            <a:ext cx="2540" cy="171632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>
            <a:extLst>
              <a:ext uri="{FF2B5EF4-FFF2-40B4-BE49-F238E27FC236}">
                <a16:creationId xmlns:a16="http://schemas.microsoft.com/office/drawing/2014/main" id="{4FBFB92A-735C-49C6-B7EF-84B557D64DF0}"/>
              </a:ext>
            </a:extLst>
          </p:cNvPr>
          <p:cNvCxnSpPr>
            <a:cxnSpLocks/>
            <a:stCxn id="57" idx="0"/>
            <a:endCxn id="174" idx="2"/>
          </p:cNvCxnSpPr>
          <p:nvPr/>
        </p:nvCxnSpPr>
        <p:spPr>
          <a:xfrm flipH="1" flipV="1">
            <a:off x="3059385" y="2976181"/>
            <a:ext cx="2540" cy="171632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>
            <a:extLst>
              <a:ext uri="{FF2B5EF4-FFF2-40B4-BE49-F238E27FC236}">
                <a16:creationId xmlns:a16="http://schemas.microsoft.com/office/drawing/2014/main" id="{8922C002-B24F-4BA8-9FE7-D326805A8C97}"/>
              </a:ext>
            </a:extLst>
          </p:cNvPr>
          <p:cNvCxnSpPr>
            <a:cxnSpLocks/>
          </p:cNvCxnSpPr>
          <p:nvPr/>
        </p:nvCxnSpPr>
        <p:spPr>
          <a:xfrm>
            <a:off x="3299643" y="1912014"/>
            <a:ext cx="0" cy="1235799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연결선 232">
            <a:extLst>
              <a:ext uri="{FF2B5EF4-FFF2-40B4-BE49-F238E27FC236}">
                <a16:creationId xmlns:a16="http://schemas.microsoft.com/office/drawing/2014/main" id="{122A43B3-1518-49DC-892B-EF8AC1D2D4D5}"/>
              </a:ext>
            </a:extLst>
          </p:cNvPr>
          <p:cNvCxnSpPr>
            <a:cxnSpLocks/>
            <a:endCxn id="62" idx="3"/>
          </p:cNvCxnSpPr>
          <p:nvPr/>
        </p:nvCxnSpPr>
        <p:spPr>
          <a:xfrm flipH="1" flipV="1">
            <a:off x="3707458" y="1756835"/>
            <a:ext cx="713750" cy="249202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235">
            <a:extLst>
              <a:ext uri="{FF2B5EF4-FFF2-40B4-BE49-F238E27FC236}">
                <a16:creationId xmlns:a16="http://schemas.microsoft.com/office/drawing/2014/main" id="{329E7018-3705-42F5-9EC1-1DD64DD8CBA0}"/>
              </a:ext>
            </a:extLst>
          </p:cNvPr>
          <p:cNvCxnSpPr>
            <a:cxnSpLocks/>
          </p:cNvCxnSpPr>
          <p:nvPr/>
        </p:nvCxnSpPr>
        <p:spPr>
          <a:xfrm flipV="1">
            <a:off x="5221737" y="1491629"/>
            <a:ext cx="0" cy="15725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연결선 244">
            <a:extLst>
              <a:ext uri="{FF2B5EF4-FFF2-40B4-BE49-F238E27FC236}">
                <a16:creationId xmlns:a16="http://schemas.microsoft.com/office/drawing/2014/main" id="{07212826-1526-4822-A5D9-6C5FF8367B18}"/>
              </a:ext>
            </a:extLst>
          </p:cNvPr>
          <p:cNvCxnSpPr>
            <a:cxnSpLocks/>
          </p:cNvCxnSpPr>
          <p:nvPr/>
        </p:nvCxnSpPr>
        <p:spPr>
          <a:xfrm flipV="1">
            <a:off x="5369975" y="1491629"/>
            <a:ext cx="0" cy="15725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연결선 245">
            <a:extLst>
              <a:ext uri="{FF2B5EF4-FFF2-40B4-BE49-F238E27FC236}">
                <a16:creationId xmlns:a16="http://schemas.microsoft.com/office/drawing/2014/main" id="{F5FF6724-885B-4E0F-8E11-52BF5B3A2703}"/>
              </a:ext>
            </a:extLst>
          </p:cNvPr>
          <p:cNvCxnSpPr>
            <a:cxnSpLocks/>
          </p:cNvCxnSpPr>
          <p:nvPr/>
        </p:nvCxnSpPr>
        <p:spPr>
          <a:xfrm flipV="1">
            <a:off x="4713459" y="1491629"/>
            <a:ext cx="0" cy="157254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연결선 246">
            <a:extLst>
              <a:ext uri="{FF2B5EF4-FFF2-40B4-BE49-F238E27FC236}">
                <a16:creationId xmlns:a16="http://schemas.microsoft.com/office/drawing/2014/main" id="{7261AAD4-82C6-4446-94DE-ABB6779BBB57}"/>
              </a:ext>
            </a:extLst>
          </p:cNvPr>
          <p:cNvCxnSpPr>
            <a:cxnSpLocks/>
          </p:cNvCxnSpPr>
          <p:nvPr/>
        </p:nvCxnSpPr>
        <p:spPr>
          <a:xfrm flipV="1">
            <a:off x="4861697" y="1491629"/>
            <a:ext cx="0" cy="157254"/>
          </a:xfrm>
          <a:prstGeom prst="line">
            <a:avLst/>
          </a:prstGeom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연결선 247">
            <a:extLst>
              <a:ext uri="{FF2B5EF4-FFF2-40B4-BE49-F238E27FC236}">
                <a16:creationId xmlns:a16="http://schemas.microsoft.com/office/drawing/2014/main" id="{D55440ED-03AA-44E4-81F2-FA46AD89AADA}"/>
              </a:ext>
            </a:extLst>
          </p:cNvPr>
          <p:cNvCxnSpPr>
            <a:cxnSpLocks/>
          </p:cNvCxnSpPr>
          <p:nvPr/>
        </p:nvCxnSpPr>
        <p:spPr>
          <a:xfrm flipV="1">
            <a:off x="4148991" y="2214595"/>
            <a:ext cx="272217" cy="36833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연결선 253">
            <a:extLst>
              <a:ext uri="{FF2B5EF4-FFF2-40B4-BE49-F238E27FC236}">
                <a16:creationId xmlns:a16="http://schemas.microsoft.com/office/drawing/2014/main" id="{9D36E2F4-4345-459D-ACB9-C03623377396}"/>
              </a:ext>
            </a:extLst>
          </p:cNvPr>
          <p:cNvCxnSpPr>
            <a:cxnSpLocks/>
          </p:cNvCxnSpPr>
          <p:nvPr/>
        </p:nvCxnSpPr>
        <p:spPr>
          <a:xfrm flipV="1">
            <a:off x="3532669" y="2976182"/>
            <a:ext cx="0" cy="1179743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 262">
            <a:extLst>
              <a:ext uri="{FF2B5EF4-FFF2-40B4-BE49-F238E27FC236}">
                <a16:creationId xmlns:a16="http://schemas.microsoft.com/office/drawing/2014/main" id="{BD717D38-35A4-4DE6-8A87-7EF4BF6D5D87}"/>
              </a:ext>
            </a:extLst>
          </p:cNvPr>
          <p:cNvCxnSpPr>
            <a:cxnSpLocks/>
          </p:cNvCxnSpPr>
          <p:nvPr/>
        </p:nvCxnSpPr>
        <p:spPr>
          <a:xfrm flipV="1">
            <a:off x="3503343" y="4515965"/>
            <a:ext cx="0" cy="22717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 263">
            <a:extLst>
              <a:ext uri="{FF2B5EF4-FFF2-40B4-BE49-F238E27FC236}">
                <a16:creationId xmlns:a16="http://schemas.microsoft.com/office/drawing/2014/main" id="{ABE2B790-72B9-437F-8B58-581944714A08}"/>
              </a:ext>
            </a:extLst>
          </p:cNvPr>
          <p:cNvCxnSpPr>
            <a:cxnSpLocks/>
          </p:cNvCxnSpPr>
          <p:nvPr/>
        </p:nvCxnSpPr>
        <p:spPr>
          <a:xfrm flipV="1">
            <a:off x="3304217" y="4515965"/>
            <a:ext cx="0" cy="22717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연결선 270">
            <a:extLst>
              <a:ext uri="{FF2B5EF4-FFF2-40B4-BE49-F238E27FC236}">
                <a16:creationId xmlns:a16="http://schemas.microsoft.com/office/drawing/2014/main" id="{EEC1C673-8D7B-44F9-9D78-938ED01CB8D7}"/>
              </a:ext>
            </a:extLst>
          </p:cNvPr>
          <p:cNvCxnSpPr>
            <a:cxnSpLocks/>
            <a:stCxn id="40" idx="3"/>
            <a:endCxn id="84" idx="2"/>
          </p:cNvCxnSpPr>
          <p:nvPr/>
        </p:nvCxnSpPr>
        <p:spPr>
          <a:xfrm flipV="1">
            <a:off x="3770759" y="2506133"/>
            <a:ext cx="1302740" cy="1829812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6" name="그룹 295">
            <a:extLst>
              <a:ext uri="{FF2B5EF4-FFF2-40B4-BE49-F238E27FC236}">
                <a16:creationId xmlns:a16="http://schemas.microsoft.com/office/drawing/2014/main" id="{EC031F6B-EDE9-4465-B175-A7D366F02D5B}"/>
              </a:ext>
            </a:extLst>
          </p:cNvPr>
          <p:cNvGrpSpPr/>
          <p:nvPr/>
        </p:nvGrpSpPr>
        <p:grpSpPr>
          <a:xfrm>
            <a:off x="6084168" y="2314765"/>
            <a:ext cx="3059833" cy="411346"/>
            <a:chOff x="6228184" y="915566"/>
            <a:chExt cx="2458616" cy="432048"/>
          </a:xfrm>
        </p:grpSpPr>
        <p:cxnSp>
          <p:nvCxnSpPr>
            <p:cNvPr id="291" name="직선 연결선 290">
              <a:extLst>
                <a:ext uri="{FF2B5EF4-FFF2-40B4-BE49-F238E27FC236}">
                  <a16:creationId xmlns:a16="http://schemas.microsoft.com/office/drawing/2014/main" id="{5767219C-7370-4D33-8E52-9FF70674FB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8184" y="1131590"/>
              <a:ext cx="216024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모서리가 둥근 직사각형 44">
              <a:extLst>
                <a:ext uri="{FF2B5EF4-FFF2-40B4-BE49-F238E27FC236}">
                  <a16:creationId xmlns:a16="http://schemas.microsoft.com/office/drawing/2014/main" id="{1280F9C3-51F0-414A-82B5-69C0D378F8FC}"/>
                </a:ext>
              </a:extLst>
            </p:cNvPr>
            <p:cNvSpPr/>
            <p:nvPr/>
          </p:nvSpPr>
          <p:spPr>
            <a:xfrm>
              <a:off x="6444208" y="915566"/>
              <a:ext cx="2242592" cy="432048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/>
                <a:t>Pod A </a:t>
              </a:r>
              <a:r>
                <a:rPr lang="en-US" altLang="ko-KR" sz="1400">
                  <a:sym typeface="Wingdings" panose="05000000000000000000" pitchFamily="2" charset="2"/>
                </a:rPr>
                <a:t> Service B</a:t>
              </a:r>
              <a:endParaRPr lang="ko-KR" altLang="en-US" sz="1400" dirty="0"/>
            </a:p>
          </p:txBody>
        </p:sp>
      </p:grpSp>
      <p:grpSp>
        <p:nvGrpSpPr>
          <p:cNvPr id="298" name="그룹 297">
            <a:extLst>
              <a:ext uri="{FF2B5EF4-FFF2-40B4-BE49-F238E27FC236}">
                <a16:creationId xmlns:a16="http://schemas.microsoft.com/office/drawing/2014/main" id="{F9792044-8E3B-4ABC-B7B9-F2B248E7211E}"/>
              </a:ext>
            </a:extLst>
          </p:cNvPr>
          <p:cNvGrpSpPr/>
          <p:nvPr/>
        </p:nvGrpSpPr>
        <p:grpSpPr>
          <a:xfrm>
            <a:off x="6084169" y="2599911"/>
            <a:ext cx="3059832" cy="411346"/>
            <a:chOff x="6228184" y="915566"/>
            <a:chExt cx="2458616" cy="432048"/>
          </a:xfrm>
        </p:grpSpPr>
        <p:cxnSp>
          <p:nvCxnSpPr>
            <p:cNvPr id="299" name="직선 연결선 298">
              <a:extLst>
                <a:ext uri="{FF2B5EF4-FFF2-40B4-BE49-F238E27FC236}">
                  <a16:creationId xmlns:a16="http://schemas.microsoft.com/office/drawing/2014/main" id="{10D9D301-454A-4F35-B115-BA5D95D349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8184" y="1131590"/>
              <a:ext cx="216024" cy="0"/>
            </a:xfrm>
            <a:prstGeom prst="line">
              <a:avLst/>
            </a:prstGeom>
            <a:ln w="19050"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모서리가 둥근 직사각형 44">
              <a:extLst>
                <a:ext uri="{FF2B5EF4-FFF2-40B4-BE49-F238E27FC236}">
                  <a16:creationId xmlns:a16="http://schemas.microsoft.com/office/drawing/2014/main" id="{0F21A41F-5F22-458C-930E-71FEA7CA47B4}"/>
                </a:ext>
              </a:extLst>
            </p:cNvPr>
            <p:cNvSpPr/>
            <p:nvPr/>
          </p:nvSpPr>
          <p:spPr>
            <a:xfrm>
              <a:off x="6444208" y="915566"/>
              <a:ext cx="2242592" cy="432048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/>
                <a:t>Pod A </a:t>
              </a:r>
              <a:r>
                <a:rPr lang="en-US" altLang="ko-KR" sz="1400">
                  <a:sym typeface="Wingdings" panose="05000000000000000000" pitchFamily="2" charset="2"/>
                </a:rPr>
                <a:t> Service C</a:t>
              </a:r>
              <a:endParaRPr lang="ko-KR" altLang="en-US" sz="1400" dirty="0"/>
            </a:p>
          </p:txBody>
        </p:sp>
      </p:grpSp>
      <p:sp>
        <p:nvSpPr>
          <p:cNvPr id="301" name="모서리가 둥근 직사각형 44">
            <a:extLst>
              <a:ext uri="{FF2B5EF4-FFF2-40B4-BE49-F238E27FC236}">
                <a16:creationId xmlns:a16="http://schemas.microsoft.com/office/drawing/2014/main" id="{63FAF259-189A-4426-A024-E0174AF065DC}"/>
              </a:ext>
            </a:extLst>
          </p:cNvPr>
          <p:cNvSpPr/>
          <p:nvPr/>
        </p:nvSpPr>
        <p:spPr>
          <a:xfrm>
            <a:off x="5968172" y="1563638"/>
            <a:ext cx="3356356" cy="727539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/>
              <a:t>Service B </a:t>
            </a:r>
            <a:r>
              <a:rPr lang="en-US" altLang="ko-KR" sz="1400">
                <a:sym typeface="Wingdings" panose="05000000000000000000" pitchFamily="2" charset="2"/>
              </a:rPr>
              <a:t> Pod B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/>
              <a:t>Service C </a:t>
            </a:r>
            <a:r>
              <a:rPr lang="en-US" altLang="ko-KR" sz="1400">
                <a:sym typeface="Wingdings" panose="05000000000000000000" pitchFamily="2" charset="2"/>
              </a:rPr>
              <a:t> Pod C</a:t>
            </a:r>
            <a:endParaRPr lang="ko-KR" altLang="en-US" sz="1400" dirty="0"/>
          </a:p>
        </p:txBody>
      </p:sp>
      <p:sp>
        <p:nvSpPr>
          <p:cNvPr id="302" name="모서리가 둥근 직사각형 44">
            <a:extLst>
              <a:ext uri="{FF2B5EF4-FFF2-40B4-BE49-F238E27FC236}">
                <a16:creationId xmlns:a16="http://schemas.microsoft.com/office/drawing/2014/main" id="{B452D7DD-D60E-4091-A4DD-72DD905BB631}"/>
              </a:ext>
            </a:extLst>
          </p:cNvPr>
          <p:cNvSpPr/>
          <p:nvPr/>
        </p:nvSpPr>
        <p:spPr>
          <a:xfrm>
            <a:off x="2269837" y="4743139"/>
            <a:ext cx="1584177" cy="307114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Pod C</a:t>
            </a:r>
          </a:p>
        </p:txBody>
      </p:sp>
      <p:grpSp>
        <p:nvGrpSpPr>
          <p:cNvPr id="303" name="그룹 302">
            <a:extLst>
              <a:ext uri="{FF2B5EF4-FFF2-40B4-BE49-F238E27FC236}">
                <a16:creationId xmlns:a16="http://schemas.microsoft.com/office/drawing/2014/main" id="{EEC467CA-90C4-4914-AFE5-37BB5CFF094A}"/>
              </a:ext>
            </a:extLst>
          </p:cNvPr>
          <p:cNvGrpSpPr/>
          <p:nvPr/>
        </p:nvGrpSpPr>
        <p:grpSpPr>
          <a:xfrm>
            <a:off x="6084169" y="2887943"/>
            <a:ext cx="3059832" cy="411346"/>
            <a:chOff x="6228184" y="915566"/>
            <a:chExt cx="2458616" cy="432048"/>
          </a:xfrm>
        </p:grpSpPr>
        <p:cxnSp>
          <p:nvCxnSpPr>
            <p:cNvPr id="304" name="직선 연결선 303">
              <a:extLst>
                <a:ext uri="{FF2B5EF4-FFF2-40B4-BE49-F238E27FC236}">
                  <a16:creationId xmlns:a16="http://schemas.microsoft.com/office/drawing/2014/main" id="{BD293649-BF28-40E0-A577-0C8670976B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8184" y="1131590"/>
              <a:ext cx="216024" cy="0"/>
            </a:xfrm>
            <a:prstGeom prst="line">
              <a:avLst/>
            </a:prstGeom>
            <a:ln w="19050">
              <a:solidFill>
                <a:schemeClr val="accent6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모서리가 둥근 직사각형 44">
              <a:extLst>
                <a:ext uri="{FF2B5EF4-FFF2-40B4-BE49-F238E27FC236}">
                  <a16:creationId xmlns:a16="http://schemas.microsoft.com/office/drawing/2014/main" id="{B7017759-EEE6-4AD0-B778-6BE32E68F290}"/>
                </a:ext>
              </a:extLst>
            </p:cNvPr>
            <p:cNvSpPr/>
            <p:nvPr/>
          </p:nvSpPr>
          <p:spPr>
            <a:xfrm>
              <a:off x="6444208" y="915566"/>
              <a:ext cx="2242592" cy="432048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/>
                <a:t>Host Process </a:t>
              </a:r>
              <a:r>
                <a:rPr lang="en-US" altLang="ko-KR" sz="1400">
                  <a:sym typeface="Wingdings" panose="05000000000000000000" pitchFamily="2" charset="2"/>
                </a:rPr>
                <a:t> Service B</a:t>
              </a:r>
              <a:endParaRPr lang="ko-KR" altLang="en-US" sz="1400" dirty="0"/>
            </a:p>
          </p:txBody>
        </p:sp>
      </p:grpSp>
      <p:grpSp>
        <p:nvGrpSpPr>
          <p:cNvPr id="306" name="그룹 305">
            <a:extLst>
              <a:ext uri="{FF2B5EF4-FFF2-40B4-BE49-F238E27FC236}">
                <a16:creationId xmlns:a16="http://schemas.microsoft.com/office/drawing/2014/main" id="{0195E227-296D-4999-8AEC-0D1D1D8C77EB}"/>
              </a:ext>
            </a:extLst>
          </p:cNvPr>
          <p:cNvGrpSpPr/>
          <p:nvPr/>
        </p:nvGrpSpPr>
        <p:grpSpPr>
          <a:xfrm>
            <a:off x="6084169" y="3175975"/>
            <a:ext cx="3059832" cy="411346"/>
            <a:chOff x="6228184" y="915566"/>
            <a:chExt cx="2458616" cy="432048"/>
          </a:xfrm>
        </p:grpSpPr>
        <p:cxnSp>
          <p:nvCxnSpPr>
            <p:cNvPr id="307" name="직선 연결선 306">
              <a:extLst>
                <a:ext uri="{FF2B5EF4-FFF2-40B4-BE49-F238E27FC236}">
                  <a16:creationId xmlns:a16="http://schemas.microsoft.com/office/drawing/2014/main" id="{97A708AC-07E9-444A-843E-F1D680E485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8184" y="1131590"/>
              <a:ext cx="216024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" name="모서리가 둥근 직사각형 44">
              <a:extLst>
                <a:ext uri="{FF2B5EF4-FFF2-40B4-BE49-F238E27FC236}">
                  <a16:creationId xmlns:a16="http://schemas.microsoft.com/office/drawing/2014/main" id="{8EDD9636-799A-4673-83ED-6B4B1839B01B}"/>
                </a:ext>
              </a:extLst>
            </p:cNvPr>
            <p:cNvSpPr/>
            <p:nvPr/>
          </p:nvSpPr>
          <p:spPr>
            <a:xfrm>
              <a:off x="6444208" y="915566"/>
              <a:ext cx="2242592" cy="432048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/>
                <a:t>Host Process </a:t>
              </a:r>
              <a:r>
                <a:rPr lang="en-US" altLang="ko-KR" sz="1400">
                  <a:sym typeface="Wingdings" panose="05000000000000000000" pitchFamily="2" charset="2"/>
                </a:rPr>
                <a:t> Service C</a:t>
              </a:r>
              <a:endParaRPr lang="ko-KR" altLang="en-US" sz="1400" dirty="0"/>
            </a:p>
          </p:txBody>
        </p:sp>
      </p:grp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895226BA-036F-4812-B931-E39066542ED4}"/>
              </a:ext>
            </a:extLst>
          </p:cNvPr>
          <p:cNvCxnSpPr>
            <a:cxnSpLocks/>
            <a:stCxn id="50" idx="2"/>
            <a:endCxn id="57" idx="1"/>
          </p:cNvCxnSpPr>
          <p:nvPr/>
        </p:nvCxnSpPr>
        <p:spPr>
          <a:xfrm>
            <a:off x="901261" y="2414495"/>
            <a:ext cx="1368575" cy="999956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모서리가 둥근 직사각형 44">
            <a:extLst>
              <a:ext uri="{FF2B5EF4-FFF2-40B4-BE49-F238E27FC236}">
                <a16:creationId xmlns:a16="http://schemas.microsoft.com/office/drawing/2014/main" id="{CBD34F6F-A112-4EF3-A85A-2AF991C8D65F}"/>
              </a:ext>
            </a:extLst>
          </p:cNvPr>
          <p:cNvSpPr/>
          <p:nvPr/>
        </p:nvSpPr>
        <p:spPr>
          <a:xfrm>
            <a:off x="4722393" y="2246686"/>
            <a:ext cx="711828" cy="214956"/>
          </a:xfrm>
          <a:prstGeom prst="roundRect">
            <a:avLst>
              <a:gd name="adj" fmla="val 5584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cgroup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008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Prefilter</a:t>
            </a:r>
            <a:endParaRPr lang="ko-KR" altLang="en-US" dirty="0"/>
          </a:p>
        </p:txBody>
      </p:sp>
      <p:sp>
        <p:nvSpPr>
          <p:cNvPr id="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08820" y="1563638"/>
            <a:ext cx="3847158" cy="2127664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Host - VXLAN </a:t>
            </a:r>
            <a:endParaRPr lang="en-US" altLang="ko-KR" sz="1600" b="1" dirty="0"/>
          </a:p>
        </p:txBody>
      </p:sp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835612" y="3222292"/>
            <a:ext cx="1422749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24" name="모서리가 둥근 직사각형 44">
            <a:extLst>
              <a:ext uri="{FF2B5EF4-FFF2-40B4-BE49-F238E27FC236}">
                <a16:creationId xmlns:a16="http://schemas.microsoft.com/office/drawing/2014/main" id="{9B4218E2-A225-481E-8507-7EF5A1CBCB42}"/>
              </a:ext>
            </a:extLst>
          </p:cNvPr>
          <p:cNvSpPr/>
          <p:nvPr/>
        </p:nvSpPr>
        <p:spPr>
          <a:xfrm>
            <a:off x="611561" y="2544915"/>
            <a:ext cx="1428300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cilium_vxlan</a:t>
            </a:r>
            <a:endParaRPr lang="ko-KR" altLang="en-US" sz="14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C0857F0-86B6-4F75-9994-45B428A3D122}"/>
              </a:ext>
            </a:extLst>
          </p:cNvPr>
          <p:cNvCxnSpPr>
            <a:cxnSpLocks/>
            <a:stCxn id="24" idx="2"/>
            <a:endCxn id="55" idx="1"/>
          </p:cNvCxnSpPr>
          <p:nvPr/>
        </p:nvCxnSpPr>
        <p:spPr>
          <a:xfrm>
            <a:off x="1325711" y="2904955"/>
            <a:ext cx="1509901" cy="86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모서리가 둥근 직사각형 44">
            <a:extLst>
              <a:ext uri="{FF2B5EF4-FFF2-40B4-BE49-F238E27FC236}">
                <a16:creationId xmlns:a16="http://schemas.microsoft.com/office/drawing/2014/main" id="{D450BBF5-D62A-4960-9314-9C347AD4F921}"/>
              </a:ext>
            </a:extLst>
          </p:cNvPr>
          <p:cNvSpPr/>
          <p:nvPr/>
        </p:nvSpPr>
        <p:spPr>
          <a:xfrm>
            <a:off x="611561" y="2286188"/>
            <a:ext cx="142830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194D272-B43E-4BB1-A49A-592640D66DB3}"/>
              </a:ext>
            </a:extLst>
          </p:cNvPr>
          <p:cNvSpPr/>
          <p:nvPr/>
        </p:nvSpPr>
        <p:spPr>
          <a:xfrm>
            <a:off x="2348264" y="2065132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8090923-DF75-4B25-83B9-B2A6982C5178}"/>
              </a:ext>
            </a:extLst>
          </p:cNvPr>
          <p:cNvSpPr/>
          <p:nvPr/>
        </p:nvSpPr>
        <p:spPr>
          <a:xfrm>
            <a:off x="2348264" y="1890144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C9D108C-4499-417A-B998-D83F2C0C79AD}"/>
              </a:ext>
            </a:extLst>
          </p:cNvPr>
          <p:cNvSpPr/>
          <p:nvPr/>
        </p:nvSpPr>
        <p:spPr>
          <a:xfrm>
            <a:off x="2348264" y="1710124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44">
            <a:extLst>
              <a:ext uri="{FF2B5EF4-FFF2-40B4-BE49-F238E27FC236}">
                <a16:creationId xmlns:a16="http://schemas.microsoft.com/office/drawing/2014/main" id="{5F9D92F4-CB37-49F2-90D9-9C51F48004B6}"/>
              </a:ext>
            </a:extLst>
          </p:cNvPr>
          <p:cNvSpPr/>
          <p:nvPr/>
        </p:nvSpPr>
        <p:spPr>
          <a:xfrm>
            <a:off x="2835612" y="2760940"/>
            <a:ext cx="1419974" cy="461352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Generic XDP</a:t>
            </a:r>
          </a:p>
          <a:p>
            <a:pPr algn="ctr"/>
            <a:r>
              <a:rPr lang="en-US" altLang="ko-KR" sz="1400"/>
              <a:t>or Native XDP</a:t>
            </a:r>
            <a:endParaRPr lang="ko-KR" altLang="en-US" sz="1400" dirty="0"/>
          </a:p>
        </p:txBody>
      </p:sp>
      <p:sp>
        <p:nvSpPr>
          <p:cNvPr id="57" name="모서리가 둥근 직사각형 44">
            <a:extLst>
              <a:ext uri="{FF2B5EF4-FFF2-40B4-BE49-F238E27FC236}">
                <a16:creationId xmlns:a16="http://schemas.microsoft.com/office/drawing/2014/main" id="{3CD655E8-908F-4700-A528-8A213F93AE54}"/>
              </a:ext>
            </a:extLst>
          </p:cNvPr>
          <p:cNvSpPr/>
          <p:nvPr/>
        </p:nvSpPr>
        <p:spPr>
          <a:xfrm>
            <a:off x="4716034" y="1311610"/>
            <a:ext cx="3847158" cy="2700300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Host - Host L3</a:t>
            </a:r>
            <a:endParaRPr lang="en-US" altLang="ko-KR" sz="1600" b="1" dirty="0"/>
          </a:p>
        </p:txBody>
      </p:sp>
      <p:sp>
        <p:nvSpPr>
          <p:cNvPr id="58" name="모서리가 둥근 직사각형 44">
            <a:extLst>
              <a:ext uri="{FF2B5EF4-FFF2-40B4-BE49-F238E27FC236}">
                <a16:creationId xmlns:a16="http://schemas.microsoft.com/office/drawing/2014/main" id="{D6F0F791-D83B-43A4-B11B-FE0C91EFF4AB}"/>
              </a:ext>
            </a:extLst>
          </p:cNvPr>
          <p:cNvSpPr/>
          <p:nvPr/>
        </p:nvSpPr>
        <p:spPr>
          <a:xfrm>
            <a:off x="7042826" y="3542900"/>
            <a:ext cx="1422749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01F9E6B7-BB7B-4410-B563-985283AD7AA5}"/>
              </a:ext>
            </a:extLst>
          </p:cNvPr>
          <p:cNvSpPr/>
          <p:nvPr/>
        </p:nvSpPr>
        <p:spPr>
          <a:xfrm>
            <a:off x="6555478" y="1796752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EE42C681-3114-440F-B9D2-4D5BEA71DCEE}"/>
              </a:ext>
            </a:extLst>
          </p:cNvPr>
          <p:cNvSpPr/>
          <p:nvPr/>
        </p:nvSpPr>
        <p:spPr>
          <a:xfrm>
            <a:off x="6555478" y="1621764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CFC6DCFB-B53F-40DB-B877-0C00E4773604}"/>
              </a:ext>
            </a:extLst>
          </p:cNvPr>
          <p:cNvSpPr/>
          <p:nvPr/>
        </p:nvSpPr>
        <p:spPr>
          <a:xfrm>
            <a:off x="6555478" y="1441744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44">
            <a:extLst>
              <a:ext uri="{FF2B5EF4-FFF2-40B4-BE49-F238E27FC236}">
                <a16:creationId xmlns:a16="http://schemas.microsoft.com/office/drawing/2014/main" id="{4F0CA634-3239-4F60-82EA-F742E5E03C98}"/>
              </a:ext>
            </a:extLst>
          </p:cNvPr>
          <p:cNvSpPr/>
          <p:nvPr/>
        </p:nvSpPr>
        <p:spPr>
          <a:xfrm>
            <a:off x="7040051" y="3081548"/>
            <a:ext cx="1422749" cy="461352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Generic XDP</a:t>
            </a:r>
          </a:p>
          <a:p>
            <a:pPr algn="ctr"/>
            <a:r>
              <a:rPr lang="en-US" altLang="ko-KR" sz="1400"/>
              <a:t>or Native XDP</a:t>
            </a:r>
            <a:endParaRPr lang="ko-KR" altLang="en-US" sz="1400" dirty="0"/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00FD4302-6E45-418F-B046-F22316E91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493936"/>
              </p:ext>
            </p:extLst>
          </p:nvPr>
        </p:nvGraphicFramePr>
        <p:xfrm>
          <a:off x="5023813" y="1989136"/>
          <a:ext cx="3231599" cy="936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60510CC8-1CE6-4D34-BB1A-586B1DC73B50}"/>
              </a:ext>
            </a:extLst>
          </p:cNvPr>
          <p:cNvCxnSpPr>
            <a:cxnSpLocks/>
            <a:stCxn id="68" idx="2"/>
            <a:endCxn id="66" idx="1"/>
          </p:cNvCxnSpPr>
          <p:nvPr/>
        </p:nvCxnSpPr>
        <p:spPr>
          <a:xfrm>
            <a:off x="6639612" y="2925236"/>
            <a:ext cx="400439" cy="386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176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1A215-2CE5-41A6-8E29-F4741FE02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1C6471-020C-40B9-BEF6-02A4EF342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19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Load Balacner</a:t>
            </a:r>
            <a:endParaRPr lang="ko-KR" altLang="en-US" dirty="0"/>
          </a:p>
        </p:txBody>
      </p:sp>
      <p:sp>
        <p:nvSpPr>
          <p:cNvPr id="57" name="모서리가 둥근 직사각형 44">
            <a:extLst>
              <a:ext uri="{FF2B5EF4-FFF2-40B4-BE49-F238E27FC236}">
                <a16:creationId xmlns:a16="http://schemas.microsoft.com/office/drawing/2014/main" id="{3CD655E8-908F-4700-A528-8A213F93AE54}"/>
              </a:ext>
            </a:extLst>
          </p:cNvPr>
          <p:cNvSpPr/>
          <p:nvPr/>
        </p:nvSpPr>
        <p:spPr>
          <a:xfrm>
            <a:off x="2669058" y="1347614"/>
            <a:ext cx="3847158" cy="2700300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Host - Host L3</a:t>
            </a:r>
            <a:endParaRPr lang="en-US" altLang="ko-KR" sz="1600" b="1" dirty="0"/>
          </a:p>
        </p:txBody>
      </p:sp>
      <p:sp>
        <p:nvSpPr>
          <p:cNvPr id="58" name="모서리가 둥근 직사각형 44">
            <a:extLst>
              <a:ext uri="{FF2B5EF4-FFF2-40B4-BE49-F238E27FC236}">
                <a16:creationId xmlns:a16="http://schemas.microsoft.com/office/drawing/2014/main" id="{D6F0F791-D83B-43A4-B11B-FE0C91EFF4AB}"/>
              </a:ext>
            </a:extLst>
          </p:cNvPr>
          <p:cNvSpPr/>
          <p:nvPr/>
        </p:nvSpPr>
        <p:spPr>
          <a:xfrm>
            <a:off x="4995850" y="3566204"/>
            <a:ext cx="1422749" cy="360040"/>
          </a:xfrm>
          <a:prstGeom prst="roundRect">
            <a:avLst>
              <a:gd name="adj" fmla="val 1148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01F9E6B7-BB7B-4410-B563-985283AD7AA5}"/>
              </a:ext>
            </a:extLst>
          </p:cNvPr>
          <p:cNvSpPr/>
          <p:nvPr/>
        </p:nvSpPr>
        <p:spPr>
          <a:xfrm>
            <a:off x="4508502" y="1832756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EE42C681-3114-440F-B9D2-4D5BEA71DCEE}"/>
              </a:ext>
            </a:extLst>
          </p:cNvPr>
          <p:cNvSpPr/>
          <p:nvPr/>
        </p:nvSpPr>
        <p:spPr>
          <a:xfrm>
            <a:off x="4508502" y="1657768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CFC6DCFB-B53F-40DB-B877-0C00E4773604}"/>
              </a:ext>
            </a:extLst>
          </p:cNvPr>
          <p:cNvSpPr/>
          <p:nvPr/>
        </p:nvSpPr>
        <p:spPr>
          <a:xfrm>
            <a:off x="4508502" y="1477748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00FD4302-6E45-418F-B046-F22316E91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393855"/>
              </p:ext>
            </p:extLst>
          </p:nvPr>
        </p:nvGraphicFramePr>
        <p:xfrm>
          <a:off x="2976837" y="2025140"/>
          <a:ext cx="3231599" cy="936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60510CC8-1CE6-4D34-BB1A-586B1DC73B50}"/>
              </a:ext>
            </a:extLst>
          </p:cNvPr>
          <p:cNvCxnSpPr>
            <a:cxnSpLocks/>
            <a:stCxn id="68" idx="2"/>
            <a:endCxn id="20" idx="1"/>
          </p:cNvCxnSpPr>
          <p:nvPr/>
        </p:nvCxnSpPr>
        <p:spPr>
          <a:xfrm>
            <a:off x="4592636" y="2961240"/>
            <a:ext cx="403214" cy="477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44">
            <a:extLst>
              <a:ext uri="{FF2B5EF4-FFF2-40B4-BE49-F238E27FC236}">
                <a16:creationId xmlns:a16="http://schemas.microsoft.com/office/drawing/2014/main" id="{0C59F5C9-C1E2-4AE4-9544-430BDD1B9872}"/>
              </a:ext>
            </a:extLst>
          </p:cNvPr>
          <p:cNvSpPr/>
          <p:nvPr/>
        </p:nvSpPr>
        <p:spPr>
          <a:xfrm>
            <a:off x="4995850" y="3306756"/>
            <a:ext cx="1422749" cy="263120"/>
          </a:xfrm>
          <a:prstGeom prst="roundRect">
            <a:avLst>
              <a:gd name="adj" fmla="val 1343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77157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9A34609-5B47-453A-B34B-EBEB630FC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470" y="0"/>
            <a:ext cx="685105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41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48227</TotalTime>
  <Words>468</Words>
  <Application>Microsoft Office PowerPoint</Application>
  <PresentationFormat>화면 슬라이드 쇼(16:9)</PresentationFormat>
  <Paragraphs>233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Cilium Component</vt:lpstr>
      <vt:lpstr>Cilium Network with VXLAN</vt:lpstr>
      <vt:lpstr>Cilium Network with Host L3</vt:lpstr>
      <vt:lpstr>Cilium Service with VXLAN</vt:lpstr>
      <vt:lpstr>Cilium Service with Host L3</vt:lpstr>
      <vt:lpstr>Cilium Prefilter</vt:lpstr>
      <vt:lpstr>PowerPoint 프레젠테이션</vt:lpstr>
      <vt:lpstr>Cilium Load Balacner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6297</cp:revision>
  <dcterms:created xsi:type="dcterms:W3CDTF">2006-10-05T04:04:58Z</dcterms:created>
  <dcterms:modified xsi:type="dcterms:W3CDTF">2019-12-05T17:14:59Z</dcterms:modified>
</cp:coreProperties>
</file>