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1" r:id="rId2"/>
    <p:sldId id="422" r:id="rId3"/>
    <p:sldId id="42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13" d="100"/>
          <a:sy n="113" d="100"/>
        </p:scale>
        <p:origin x="102" y="4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64023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2189" y="46402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375757" y="3164073"/>
            <a:ext cx="288033" cy="26642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894257" y="3830146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CBD3F0-0276-45C5-9B75-45FAF65CDA95}"/>
              </a:ext>
            </a:extLst>
          </p:cNvPr>
          <p:cNvGrpSpPr/>
          <p:nvPr/>
        </p:nvGrpSpPr>
        <p:grpSpPr>
          <a:xfrm>
            <a:off x="1939209" y="3128070"/>
            <a:ext cx="1152128" cy="1224136"/>
            <a:chOff x="1979712" y="3003798"/>
            <a:chExt cx="1152128" cy="122413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Data Node</a:t>
              </a:r>
              <a:endParaRPr lang="ko-KR" altLang="en-US" sz="14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699792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2A61BC-982B-4E38-81C1-E9282268511A}"/>
              </a:ext>
            </a:extLst>
          </p:cNvPr>
          <p:cNvGrpSpPr/>
          <p:nvPr/>
        </p:nvGrpSpPr>
        <p:grpSpPr>
          <a:xfrm>
            <a:off x="613624" y="3128070"/>
            <a:ext cx="1152128" cy="1224136"/>
            <a:chOff x="1979712" y="3003798"/>
            <a:chExt cx="1152128" cy="1224136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:a16="http://schemas.microsoft.com/office/drawing/2014/main" id="{E4DAA65D-0B5C-4320-8447-5DA2D58810D6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Data Node</a:t>
              </a:r>
              <a:endParaRPr lang="ko-KR" altLang="en-US" sz="1400" dirty="0"/>
            </a:p>
          </p:txBody>
        </p:sp>
        <p:sp>
          <p:nvSpPr>
            <p:cNvPr id="31" name="모서리가 둥근 직사각형 34">
              <a:extLst>
                <a:ext uri="{FF2B5EF4-FFF2-40B4-BE49-F238E27FC236}">
                  <a16:creationId xmlns:a16="http://schemas.microsoft.com/office/drawing/2014/main" id="{51DB3436-FBC1-4FD0-92E8-9695BC0A8486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2" name="모서리가 둥근 직사각형 40">
              <a:extLst>
                <a:ext uri="{FF2B5EF4-FFF2-40B4-BE49-F238E27FC236}">
                  <a16:creationId xmlns:a16="http://schemas.microsoft.com/office/drawing/2014/main" id="{C7B91E22-A5E2-4089-B1B9-F12D8B89068B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모서리가 둥근 직사각형 41">
              <a:extLst>
                <a:ext uri="{FF2B5EF4-FFF2-40B4-BE49-F238E27FC236}">
                  <a16:creationId xmlns:a16="http://schemas.microsoft.com/office/drawing/2014/main" id="{53076EB5-7891-4EAB-BC6C-19282E8464F1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EC46D35-7A90-44D7-8278-41B8F2FC71B0}"/>
              </a:ext>
            </a:extLst>
          </p:cNvPr>
          <p:cNvGrpSpPr/>
          <p:nvPr/>
        </p:nvGrpSpPr>
        <p:grpSpPr>
          <a:xfrm>
            <a:off x="3275857" y="3128070"/>
            <a:ext cx="1152128" cy="1224136"/>
            <a:chOff x="1979712" y="3003798"/>
            <a:chExt cx="1152128" cy="1224136"/>
          </a:xfrm>
        </p:grpSpPr>
        <p:sp>
          <p:nvSpPr>
            <p:cNvPr id="37" name="모서리가 둥근 직사각형 18">
              <a:extLst>
                <a:ext uri="{FF2B5EF4-FFF2-40B4-BE49-F238E27FC236}">
                  <a16:creationId xmlns:a16="http://schemas.microsoft.com/office/drawing/2014/main" id="{447949EE-6621-47C9-971C-8366E2A9523F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Data Node</a:t>
              </a:r>
              <a:endParaRPr lang="ko-KR" altLang="en-US" sz="1400" dirty="0"/>
            </a:p>
          </p:txBody>
        </p:sp>
        <p:sp>
          <p:nvSpPr>
            <p:cNvPr id="38" name="모서리가 둥근 직사각형 34">
              <a:extLst>
                <a:ext uri="{FF2B5EF4-FFF2-40B4-BE49-F238E27FC236}">
                  <a16:creationId xmlns:a16="http://schemas.microsoft.com/office/drawing/2014/main" id="{C366851F-09C1-4E17-B3BC-FFF3536748B0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9" name="모서리가 둥근 직사각형 40">
              <a:extLst>
                <a:ext uri="{FF2B5EF4-FFF2-40B4-BE49-F238E27FC236}">
                  <a16:creationId xmlns:a16="http://schemas.microsoft.com/office/drawing/2014/main" id="{BE8ED1CA-3731-4889-B293-FB113375284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0" name="모서리가 둥근 직사각형 41">
              <a:extLst>
                <a:ext uri="{FF2B5EF4-FFF2-40B4-BE49-F238E27FC236}">
                  <a16:creationId xmlns:a16="http://schemas.microsoft.com/office/drawing/2014/main" id="{A4E86251-4C93-4239-A8F1-325115918867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6422BE-21F7-4565-A08C-0EE7FDE238E5}"/>
              </a:ext>
            </a:extLst>
          </p:cNvPr>
          <p:cNvGrpSpPr/>
          <p:nvPr/>
        </p:nvGrpSpPr>
        <p:grpSpPr>
          <a:xfrm>
            <a:off x="5796136" y="3128070"/>
            <a:ext cx="1152128" cy="1224136"/>
            <a:chOff x="1979712" y="3003798"/>
            <a:chExt cx="1152128" cy="1224136"/>
          </a:xfrm>
        </p:grpSpPr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51BD0C12-2C36-4B79-A248-884CB05DC550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Data Node</a:t>
              </a:r>
              <a:endParaRPr lang="ko-KR" altLang="en-US" sz="1400" dirty="0"/>
            </a:p>
          </p:txBody>
        </p:sp>
        <p:sp>
          <p:nvSpPr>
            <p:cNvPr id="47" name="모서리가 둥근 직사각형 34">
              <a:extLst>
                <a:ext uri="{FF2B5EF4-FFF2-40B4-BE49-F238E27FC236}">
                  <a16:creationId xmlns:a16="http://schemas.microsoft.com/office/drawing/2014/main" id="{F143A0D7-943F-4882-8CC4-6F389CB53B57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모서리가 둥근 직사각형 40">
              <a:extLst>
                <a:ext uri="{FF2B5EF4-FFF2-40B4-BE49-F238E27FC236}">
                  <a16:creationId xmlns:a16="http://schemas.microsoft.com/office/drawing/2014/main" id="{9EE9E9B9-6D4F-459F-8B7C-1BFD98D1B82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모서리가 둥근 직사각형 41">
              <a:extLst>
                <a:ext uri="{FF2B5EF4-FFF2-40B4-BE49-F238E27FC236}">
                  <a16:creationId xmlns:a16="http://schemas.microsoft.com/office/drawing/2014/main" id="{28F4D104-9CD4-49B4-9DD7-D5CA9188CE00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EB80419-83CC-4387-ABD1-C0B2EC659FE4}"/>
              </a:ext>
            </a:extLst>
          </p:cNvPr>
          <p:cNvGrpSpPr/>
          <p:nvPr/>
        </p:nvGrpSpPr>
        <p:grpSpPr>
          <a:xfrm>
            <a:off x="7128283" y="3128070"/>
            <a:ext cx="1152128" cy="1224136"/>
            <a:chOff x="1979712" y="3003798"/>
            <a:chExt cx="1152128" cy="1224136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:a16="http://schemas.microsoft.com/office/drawing/2014/main" id="{4EABDA9D-921C-4A30-8C03-DDCB09DBF3CB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Data Node</a:t>
              </a:r>
              <a:endParaRPr lang="ko-KR" altLang="en-US" sz="1400" dirty="0"/>
            </a:p>
          </p:txBody>
        </p:sp>
        <p:sp>
          <p:nvSpPr>
            <p:cNvPr id="54" name="모서리가 둥근 직사각형 40">
              <a:extLst>
                <a:ext uri="{FF2B5EF4-FFF2-40B4-BE49-F238E27FC236}">
                  <a16:creationId xmlns:a16="http://schemas.microsoft.com/office/drawing/2014/main" id="{08B10766-8517-475B-9870-2CFD1F30A555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:a16="http://schemas.microsoft.com/office/drawing/2014/main" id="{0347983C-1715-469A-B171-8EB284A9B128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6" name="모서리가 둥근 직사각형 42">
              <a:extLst>
                <a:ext uri="{FF2B5EF4-FFF2-40B4-BE49-F238E27FC236}">
                  <a16:creationId xmlns:a16="http://schemas.microsoft.com/office/drawing/2014/main" id="{DDBB2DD7-2C0E-401D-96C4-86C2FC84B40F}"/>
                </a:ext>
              </a:extLst>
            </p:cNvPr>
            <p:cNvSpPr/>
            <p:nvPr/>
          </p:nvSpPr>
          <p:spPr>
            <a:xfrm>
              <a:off x="2699792" y="3579862"/>
              <a:ext cx="288032" cy="307639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7F7E65-650C-4857-BB31-19C2A6DB51BB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4427985" y="3740138"/>
            <a:ext cx="136815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294817-A488-45A8-B973-326D41B1515E}"/>
              </a:ext>
            </a:extLst>
          </p:cNvPr>
          <p:cNvSpPr txBox="1"/>
          <p:nvPr/>
        </p:nvSpPr>
        <p:spPr>
          <a:xfrm>
            <a:off x="4572810" y="3435846"/>
            <a:ext cx="1078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id="{37FF3A74-AA80-46B4-88CF-B271893BBCCF}"/>
              </a:ext>
            </a:extLst>
          </p:cNvPr>
          <p:cNvSpPr/>
          <p:nvPr/>
        </p:nvSpPr>
        <p:spPr>
          <a:xfrm>
            <a:off x="2195736" y="2371163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DB73E2-CC56-46A7-9786-4FCFACA81201}"/>
              </a:ext>
            </a:extLst>
          </p:cNvPr>
          <p:cNvGrpSpPr/>
          <p:nvPr/>
        </p:nvGrpSpPr>
        <p:grpSpPr>
          <a:xfrm>
            <a:off x="4644008" y="843558"/>
            <a:ext cx="2623400" cy="1735909"/>
            <a:chOff x="4932040" y="915566"/>
            <a:chExt cx="2623400" cy="1780457"/>
          </a:xfrm>
        </p:grpSpPr>
        <p:sp>
          <p:nvSpPr>
            <p:cNvPr id="58" name="모서리가 둥근 직사각형 18">
              <a:extLst>
                <a:ext uri="{FF2B5EF4-FFF2-40B4-BE49-F238E27FC236}">
                  <a16:creationId xmlns:a16="http://schemas.microsoft.com/office/drawing/2014/main" id="{271773C0-B6D3-4AF9-B241-96B25F3262A1}"/>
                </a:ext>
              </a:extLst>
            </p:cNvPr>
            <p:cNvSpPr/>
            <p:nvPr/>
          </p:nvSpPr>
          <p:spPr>
            <a:xfrm>
              <a:off x="4932040" y="915566"/>
              <a:ext cx="2623400" cy="1780457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Name Node</a:t>
              </a:r>
              <a:endParaRPr lang="ko-KR" altLang="en-US" sz="1400" dirty="0"/>
            </a:p>
          </p:txBody>
        </p:sp>
        <p:sp>
          <p:nvSpPr>
            <p:cNvPr id="59" name="모서리가 둥근 직사각형 18">
              <a:extLst>
                <a:ext uri="{FF2B5EF4-FFF2-40B4-BE49-F238E27FC236}">
                  <a16:creationId xmlns:a16="http://schemas.microsoft.com/office/drawing/2014/main" id="{A28EA0BC-59F6-4F72-BD0E-9F3B07D97837}"/>
                </a:ext>
              </a:extLst>
            </p:cNvPr>
            <p:cNvSpPr/>
            <p:nvPr/>
          </p:nvSpPr>
          <p:spPr>
            <a:xfrm>
              <a:off x="5066460" y="1256000"/>
              <a:ext cx="2344964" cy="1328664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Meta Data</a:t>
              </a:r>
            </a:p>
            <a:p>
              <a:endParaRPr lang="en-US" altLang="ko-KR" sz="1200"/>
            </a:p>
            <a:p>
              <a:r>
                <a:rPr lang="en-US" altLang="ko-KR" sz="1200"/>
                <a:t>Name = /home/supsup/data1</a:t>
              </a:r>
            </a:p>
            <a:p>
              <a:r>
                <a:rPr lang="en-US" altLang="ko-KR" sz="1200"/>
                <a:t>BLK A = DN 1, DN 4</a:t>
              </a:r>
            </a:p>
            <a:p>
              <a:r>
                <a:rPr lang="en-US" altLang="ko-KR" sz="1200"/>
                <a:t>Name = /home/supsup/data2</a:t>
              </a:r>
            </a:p>
            <a:p>
              <a:r>
                <a:rPr lang="en-US" altLang="ko-KR" sz="1200"/>
                <a:t>BLK B = DN 6, DN 3</a:t>
              </a:r>
              <a:endParaRPr lang="ko-KR" altLang="en-US" sz="1200" dirty="0"/>
            </a:p>
          </p:txBody>
        </p:sp>
      </p:grp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A8E62340-5B58-47AF-ABFF-AE5D42F73FD2}"/>
              </a:ext>
            </a:extLst>
          </p:cNvPr>
          <p:cNvSpPr/>
          <p:nvPr/>
        </p:nvSpPr>
        <p:spPr>
          <a:xfrm>
            <a:off x="1331640" y="1291043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485563-F321-4DD1-B7CE-81A35D2E3FE5}"/>
              </a:ext>
            </a:extLst>
          </p:cNvPr>
          <p:cNvCxnSpPr>
            <a:cxnSpLocks/>
            <a:stCxn id="60" idx="2"/>
            <a:endCxn id="32" idx="0"/>
          </p:cNvCxnSpPr>
          <p:nvPr/>
        </p:nvCxnSpPr>
        <p:spPr>
          <a:xfrm flipH="1">
            <a:off x="1477720" y="1851670"/>
            <a:ext cx="393980" cy="1400809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89EFF16-7B53-4392-8546-2753BD668DD2}"/>
              </a:ext>
            </a:extLst>
          </p:cNvPr>
          <p:cNvCxnSpPr>
            <a:cxnSpLocks/>
            <a:stCxn id="60" idx="2"/>
            <a:endCxn id="48" idx="0"/>
          </p:cNvCxnSpPr>
          <p:nvPr/>
        </p:nvCxnSpPr>
        <p:spPr>
          <a:xfrm>
            <a:off x="1871700" y="1851670"/>
            <a:ext cx="4788532" cy="1400809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421B65-D171-4EE8-A7C1-6F9B1A4DE11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3275856" y="1711513"/>
            <a:ext cx="1368152" cy="939964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C16C91-1345-4FFD-B2D9-B55BD83CED3F}"/>
              </a:ext>
            </a:extLst>
          </p:cNvPr>
          <p:cNvCxnSpPr>
            <a:cxnSpLocks/>
            <a:stCxn id="57" idx="3"/>
            <a:endCxn id="40" idx="0"/>
          </p:cNvCxnSpPr>
          <p:nvPr/>
        </p:nvCxnSpPr>
        <p:spPr>
          <a:xfrm>
            <a:off x="3275856" y="2651477"/>
            <a:ext cx="288033" cy="105265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760EB7-8186-412B-AD59-34E768B672E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>
            <a:off x="3707905" y="3857954"/>
            <a:ext cx="2232247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335125" y="136454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2870096" y="188557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1391605" y="2352380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B28761E-A6ED-418A-9384-3AEDDF0E8035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2411760" y="1571357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E2D3238C-CC38-4EA9-848F-B8073443BA43}"/>
              </a:ext>
            </a:extLst>
          </p:cNvPr>
          <p:cNvSpPr/>
          <p:nvPr/>
        </p:nvSpPr>
        <p:spPr>
          <a:xfrm>
            <a:off x="3707904" y="1932145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1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34F2EDF-DF55-410C-B63E-254D82DF66FB}"/>
              </a:ext>
            </a:extLst>
          </p:cNvPr>
          <p:cNvSpPr/>
          <p:nvPr/>
        </p:nvSpPr>
        <p:spPr>
          <a:xfrm>
            <a:off x="3363104" y="2757294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2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664772" y="3858487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3</a:t>
            </a:r>
            <a:endParaRPr lang="ko-KR" altLang="en-US" sz="1600">
              <a:solidFill>
                <a:schemeClr val="tx2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65E04FF-332D-448A-AE7C-B0C7F5BB229E}"/>
              </a:ext>
            </a:extLst>
          </p:cNvPr>
          <p:cNvGrpSpPr/>
          <p:nvPr/>
        </p:nvGrpSpPr>
        <p:grpSpPr>
          <a:xfrm>
            <a:off x="7380312" y="1851670"/>
            <a:ext cx="828091" cy="571462"/>
            <a:chOff x="4499992" y="4569920"/>
            <a:chExt cx="1045170" cy="57146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3353C20F-317C-4897-9D26-E51FDE4CD3C6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4499992" y="4723809"/>
              <a:ext cx="43204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69DF29-EBD8-4606-BED5-287D91FB85A1}"/>
                </a:ext>
              </a:extLst>
            </p:cNvPr>
            <p:cNvSpPr txBox="1"/>
            <p:nvPr/>
          </p:nvSpPr>
          <p:spPr>
            <a:xfrm>
              <a:off x="4932040" y="4569920"/>
              <a:ext cx="58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Read</a:t>
              </a:r>
              <a:endParaRPr lang="ko-KR" altLang="en-US" sz="140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E3342519-5CCB-40AA-81C2-C390DDF48A81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499992" y="4987494"/>
              <a:ext cx="42275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2411D7-2EB1-421A-9BE1-7CBC71A2054A}"/>
                </a:ext>
              </a:extLst>
            </p:cNvPr>
            <p:cNvSpPr txBox="1"/>
            <p:nvPr/>
          </p:nvSpPr>
          <p:spPr>
            <a:xfrm>
              <a:off x="4922748" y="4833605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Write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HDFS + YARN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45440</TotalTime>
  <Words>72</Words>
  <Application>Microsoft Office PowerPoint</Application>
  <PresentationFormat>화면 슬라이드 쇼(16:9)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HDFS Architecture</vt:lpstr>
      <vt:lpstr>YARN Architecture</vt:lpstr>
      <vt:lpstr>HDFS + YARN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5838</cp:revision>
  <dcterms:created xsi:type="dcterms:W3CDTF">2006-10-05T04:04:58Z</dcterms:created>
  <dcterms:modified xsi:type="dcterms:W3CDTF">2018-09-20T15:29:58Z</dcterms:modified>
</cp:coreProperties>
</file>