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91" r:id="rId2"/>
    <p:sldId id="393" r:id="rId3"/>
    <p:sldId id="392" r:id="rId4"/>
    <p:sldId id="394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1402" autoAdjust="0"/>
  </p:normalViewPr>
  <p:slideViewPr>
    <p:cSldViewPr>
      <p:cViewPr varScale="1">
        <p:scale>
          <a:sx n="123" d="100"/>
          <a:sy n="123" d="100"/>
        </p:scale>
        <p:origin x="2454" y="9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B2B16E-458E-49E1-BFDD-B3FA85826B3B}" type="doc">
      <dgm:prSet loTypeId="urn:microsoft.com/office/officeart/2005/8/layout/radial1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1AD7B07E-A808-4FE9-9ACC-62F5A2F2318C}">
      <dgm:prSet phldrT="[텍스트]" custT="1"/>
      <dgm:spPr/>
      <dgm:t>
        <a:bodyPr/>
        <a:lstStyle/>
        <a:p>
          <a:pPr latinLnBrk="1"/>
          <a:r>
            <a:rPr lang="en-US" altLang="ko-KR" sz="2000" b="1"/>
            <a:t>BPF</a:t>
          </a:r>
          <a:endParaRPr lang="ko-KR" altLang="en-US" sz="2000" b="1"/>
        </a:p>
      </dgm:t>
    </dgm:pt>
    <dgm:pt modelId="{A6007E18-C2D9-45B3-A395-DE9FA6AC65B4}" type="parTrans" cxnId="{1DA49C7C-8EB5-4E74-BF92-2C5926633A6F}">
      <dgm:prSet/>
      <dgm:spPr/>
      <dgm:t>
        <a:bodyPr/>
        <a:lstStyle/>
        <a:p>
          <a:pPr latinLnBrk="1"/>
          <a:endParaRPr lang="ko-KR" altLang="en-US" sz="2800"/>
        </a:p>
      </dgm:t>
    </dgm:pt>
    <dgm:pt modelId="{521C8129-1754-4B30-BCD7-5224CB69F22A}" type="sibTrans" cxnId="{1DA49C7C-8EB5-4E74-BF92-2C5926633A6F}">
      <dgm:prSet/>
      <dgm:spPr/>
      <dgm:t>
        <a:bodyPr/>
        <a:lstStyle/>
        <a:p>
          <a:pPr latinLnBrk="1"/>
          <a:endParaRPr lang="ko-KR" altLang="en-US" sz="2800"/>
        </a:p>
      </dgm:t>
    </dgm:pt>
    <dgm:pt modelId="{EC4291B5-2FC7-4BF5-A463-FC6B899C2C21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1400"/>
            <a:t>Socket</a:t>
          </a:r>
          <a:endParaRPr lang="ko-KR" altLang="en-US" sz="1400"/>
        </a:p>
      </dgm:t>
    </dgm:pt>
    <dgm:pt modelId="{6B44C2A3-0439-42AA-921D-8488163D9DD8}" type="parTrans" cxnId="{E7D53F0D-A155-4106-83B1-0F8CA94A6D9B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99E6DE51-DD67-4198-9273-E79228FD86C0}" type="sibTrans" cxnId="{E7D53F0D-A155-4106-83B1-0F8CA94A6D9B}">
      <dgm:prSet/>
      <dgm:spPr/>
      <dgm:t>
        <a:bodyPr/>
        <a:lstStyle/>
        <a:p>
          <a:pPr latinLnBrk="1"/>
          <a:endParaRPr lang="ko-KR" altLang="en-US" sz="2800"/>
        </a:p>
      </dgm:t>
    </dgm:pt>
    <dgm:pt modelId="{932CEE39-03E7-4872-B1E8-A66EEFB30333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1400"/>
            <a:t>tc</a:t>
          </a:r>
          <a:endParaRPr lang="ko-KR" altLang="en-US" sz="1400"/>
        </a:p>
      </dgm:t>
    </dgm:pt>
    <dgm:pt modelId="{F3604BCE-E962-4ECD-83CF-41056C7D8316}" type="parTrans" cxnId="{A4777EAB-0F3E-417B-A053-BCAF1371B12E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2587EF01-2705-4C8C-A13F-7FC16D2E2C88}" type="sibTrans" cxnId="{A4777EAB-0F3E-417B-A053-BCAF1371B12E}">
      <dgm:prSet/>
      <dgm:spPr/>
      <dgm:t>
        <a:bodyPr/>
        <a:lstStyle/>
        <a:p>
          <a:pPr latinLnBrk="1"/>
          <a:endParaRPr lang="ko-KR" altLang="en-US" sz="2800"/>
        </a:p>
      </dgm:t>
    </dgm:pt>
    <dgm:pt modelId="{08CFD26F-DE44-4F20-989C-2C4C2AF93BF5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1400"/>
            <a:t>XDP</a:t>
          </a:r>
          <a:endParaRPr lang="ko-KR" altLang="en-US" sz="1400"/>
        </a:p>
      </dgm:t>
    </dgm:pt>
    <dgm:pt modelId="{A8E406B0-852B-4908-944A-50B89C17A266}" type="parTrans" cxnId="{F8875052-6001-40E4-B60C-3B426197CB0B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0A39D350-3689-4BCA-A731-658A47C99183}" type="sibTrans" cxnId="{F8875052-6001-40E4-B60C-3B426197CB0B}">
      <dgm:prSet/>
      <dgm:spPr/>
      <dgm:t>
        <a:bodyPr/>
        <a:lstStyle/>
        <a:p>
          <a:pPr latinLnBrk="1"/>
          <a:endParaRPr lang="ko-KR" altLang="en-US" sz="2800"/>
        </a:p>
      </dgm:t>
    </dgm:pt>
    <dgm:pt modelId="{3FF79483-26AC-4439-9845-6DD451562F28}">
      <dgm:prSet phldrT="[텍스트]" custT="1"/>
      <dgm:spPr/>
      <dgm:t>
        <a:bodyPr/>
        <a:lstStyle/>
        <a:p>
          <a:pPr latinLnBrk="1"/>
          <a:r>
            <a:rPr lang="en-US" altLang="ko-KR" sz="1400"/>
            <a:t>Cgroup v1/v2</a:t>
          </a:r>
          <a:endParaRPr lang="ko-KR" altLang="en-US" sz="1400"/>
        </a:p>
      </dgm:t>
    </dgm:pt>
    <dgm:pt modelId="{72D11246-2785-4B8C-A925-DE644AC19747}" type="parTrans" cxnId="{4EF80E56-7813-4354-9436-60681A9EAFD5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4C110BF6-BFAC-4BB1-B324-7E89BD1F3010}" type="sibTrans" cxnId="{4EF80E56-7813-4354-9436-60681A9EAFD5}">
      <dgm:prSet/>
      <dgm:spPr/>
      <dgm:t>
        <a:bodyPr/>
        <a:lstStyle/>
        <a:p>
          <a:pPr latinLnBrk="1"/>
          <a:endParaRPr lang="ko-KR" altLang="en-US" sz="2800"/>
        </a:p>
      </dgm:t>
    </dgm:pt>
    <dgm:pt modelId="{E812E3E4-0F92-4373-8D4E-15516793B01E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/>
            <a:t>Kprobe/</a:t>
          </a:r>
          <a:br>
            <a:rPr lang="en-US" altLang="ko-KR" sz="1400"/>
          </a:br>
          <a:r>
            <a:rPr lang="en-US" altLang="ko-KR" sz="1400"/>
            <a:t>Uprobe</a:t>
          </a:r>
          <a:endParaRPr lang="ko-KR" altLang="en-US" sz="1400"/>
        </a:p>
      </dgm:t>
    </dgm:pt>
    <dgm:pt modelId="{54234DBD-1C9E-45A0-8519-6C483E4F42C1}" type="parTrans" cxnId="{C7955FDD-4286-41DB-9B6B-7997B301C07A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1A372986-8FEA-4BAA-92FB-585BADE4E60A}" type="sibTrans" cxnId="{C7955FDD-4286-41DB-9B6B-7997B301C07A}">
      <dgm:prSet/>
      <dgm:spPr/>
      <dgm:t>
        <a:bodyPr/>
        <a:lstStyle/>
        <a:p>
          <a:pPr latinLnBrk="1"/>
          <a:endParaRPr lang="ko-KR" altLang="en-US" sz="2800"/>
        </a:p>
      </dgm:t>
    </dgm:pt>
    <dgm:pt modelId="{111AF829-3F24-46B6-B9B7-B4B53D43E2FF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/>
            <a:t>Tracepoint</a:t>
          </a:r>
          <a:endParaRPr lang="ko-KR" altLang="en-US" sz="1400"/>
        </a:p>
      </dgm:t>
    </dgm:pt>
    <dgm:pt modelId="{11872A47-C8E3-4C8F-8F06-4E0F176E0D4B}" type="parTrans" cxnId="{06B1584E-AABC-42EE-B45E-0B5D2FC3C43F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57D51650-CDA2-4BC9-9BA9-173AF0E6AFB2}" type="sibTrans" cxnId="{06B1584E-AABC-42EE-B45E-0B5D2FC3C43F}">
      <dgm:prSet/>
      <dgm:spPr/>
      <dgm:t>
        <a:bodyPr/>
        <a:lstStyle/>
        <a:p>
          <a:pPr latinLnBrk="1"/>
          <a:endParaRPr lang="ko-KR" altLang="en-US" sz="2800"/>
        </a:p>
      </dgm:t>
    </dgm:pt>
    <dgm:pt modelId="{122B8045-E785-4CB4-A53A-44C7356928FC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/>
            <a:t>Perf event</a:t>
          </a:r>
          <a:endParaRPr lang="ko-KR" altLang="en-US" sz="1400"/>
        </a:p>
      </dgm:t>
    </dgm:pt>
    <dgm:pt modelId="{DAB516C8-D028-47E5-90AB-F3D4E56EDFB9}" type="parTrans" cxnId="{8F6B9818-5BF8-412F-A7BC-A9C650193E7E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B2971DDE-B4EE-4A7D-9B65-D8731AF09AB5}" type="sibTrans" cxnId="{8F6B9818-5BF8-412F-A7BC-A9C650193E7E}">
      <dgm:prSet/>
      <dgm:spPr/>
      <dgm:t>
        <a:bodyPr/>
        <a:lstStyle/>
        <a:p>
          <a:pPr latinLnBrk="1"/>
          <a:endParaRPr lang="ko-KR" altLang="en-US" sz="2800"/>
        </a:p>
      </dgm:t>
    </dgm:pt>
    <dgm:pt modelId="{1705746F-64ED-49BE-AB5D-D10CE0D9F045}">
      <dgm:prSet phldrT="[텍스트]" custT="1"/>
      <dgm:spPr/>
      <dgm:t>
        <a:bodyPr/>
        <a:lstStyle/>
        <a:p>
          <a:pPr latinLnBrk="1"/>
          <a:r>
            <a:rPr lang="en-US" altLang="ko-KR" sz="1400"/>
            <a:t>…</a:t>
          </a:r>
          <a:endParaRPr lang="ko-KR" altLang="en-US" sz="1400"/>
        </a:p>
      </dgm:t>
    </dgm:pt>
    <dgm:pt modelId="{E0D9251E-797B-4F10-9AB3-7AE2529C5A23}" type="parTrans" cxnId="{91D7670E-77C7-49BF-8500-79AB555A41EB}">
      <dgm:prSet/>
      <dgm:spPr/>
      <dgm:t>
        <a:bodyPr/>
        <a:lstStyle/>
        <a:p>
          <a:pPr latinLnBrk="1"/>
          <a:endParaRPr lang="ko-KR" altLang="en-US"/>
        </a:p>
      </dgm:t>
    </dgm:pt>
    <dgm:pt modelId="{2240E8F3-41FF-4F67-91E0-E2C32A953FD2}" type="sibTrans" cxnId="{91D7670E-77C7-49BF-8500-79AB555A41EB}">
      <dgm:prSet/>
      <dgm:spPr/>
      <dgm:t>
        <a:bodyPr/>
        <a:lstStyle/>
        <a:p>
          <a:pPr latinLnBrk="1"/>
          <a:endParaRPr lang="ko-KR" altLang="en-US"/>
        </a:p>
      </dgm:t>
    </dgm:pt>
    <dgm:pt modelId="{864CC602-01FC-4563-9554-990EA75EC38B}" type="pres">
      <dgm:prSet presAssocID="{90B2B16E-458E-49E1-BFDD-B3FA85826B3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2A058B1-8D40-4D38-9174-9C9208E713AD}" type="pres">
      <dgm:prSet presAssocID="{1AD7B07E-A808-4FE9-9ACC-62F5A2F2318C}" presName="centerShape" presStyleLbl="node0" presStyleIdx="0" presStyleCnt="1" custScaleX="135503"/>
      <dgm:spPr/>
    </dgm:pt>
    <dgm:pt modelId="{BB425646-2B53-40D5-80B1-9BF24C46FD90}" type="pres">
      <dgm:prSet presAssocID="{6B44C2A3-0439-42AA-921D-8488163D9DD8}" presName="Name9" presStyleLbl="parChTrans1D2" presStyleIdx="0" presStyleCnt="8"/>
      <dgm:spPr/>
    </dgm:pt>
    <dgm:pt modelId="{C41C984F-204B-4B30-BA5B-1DCA56C92B57}" type="pres">
      <dgm:prSet presAssocID="{6B44C2A3-0439-42AA-921D-8488163D9DD8}" presName="connTx" presStyleLbl="parChTrans1D2" presStyleIdx="0" presStyleCnt="8"/>
      <dgm:spPr/>
    </dgm:pt>
    <dgm:pt modelId="{E0AFBFAC-7011-4796-9871-56C50F0BC944}" type="pres">
      <dgm:prSet presAssocID="{EC4291B5-2FC7-4BF5-A463-FC6B899C2C21}" presName="node" presStyleLbl="node1" presStyleIdx="0" presStyleCnt="8" custScaleX="167078">
        <dgm:presLayoutVars>
          <dgm:bulletEnabled val="1"/>
        </dgm:presLayoutVars>
      </dgm:prSet>
      <dgm:spPr/>
    </dgm:pt>
    <dgm:pt modelId="{14526FA5-8682-4BC2-A707-B73D202FF9AC}" type="pres">
      <dgm:prSet presAssocID="{F3604BCE-E962-4ECD-83CF-41056C7D8316}" presName="Name9" presStyleLbl="parChTrans1D2" presStyleIdx="1" presStyleCnt="8"/>
      <dgm:spPr/>
    </dgm:pt>
    <dgm:pt modelId="{36FDF8ED-044E-4537-98E7-DBD465CB76B0}" type="pres">
      <dgm:prSet presAssocID="{F3604BCE-E962-4ECD-83CF-41056C7D8316}" presName="connTx" presStyleLbl="parChTrans1D2" presStyleIdx="1" presStyleCnt="8"/>
      <dgm:spPr/>
    </dgm:pt>
    <dgm:pt modelId="{14F9FDAC-341E-4603-B2AC-CB4B5AC7EEBE}" type="pres">
      <dgm:prSet presAssocID="{932CEE39-03E7-4872-B1E8-A66EEFB30333}" presName="node" presStyleLbl="node1" presStyleIdx="1" presStyleCnt="8" custScaleX="167078" custRadScaleRad="117628" custRadScaleInc="35773">
        <dgm:presLayoutVars>
          <dgm:bulletEnabled val="1"/>
        </dgm:presLayoutVars>
      </dgm:prSet>
      <dgm:spPr/>
    </dgm:pt>
    <dgm:pt modelId="{57D9F746-F0DA-4835-B28A-40E99EA2C7D1}" type="pres">
      <dgm:prSet presAssocID="{A8E406B0-852B-4908-944A-50B89C17A266}" presName="Name9" presStyleLbl="parChTrans1D2" presStyleIdx="2" presStyleCnt="8"/>
      <dgm:spPr/>
    </dgm:pt>
    <dgm:pt modelId="{AE4DF9B6-D5FB-42B7-BA16-6C23EAEAAFFD}" type="pres">
      <dgm:prSet presAssocID="{A8E406B0-852B-4908-944A-50B89C17A266}" presName="connTx" presStyleLbl="parChTrans1D2" presStyleIdx="2" presStyleCnt="8"/>
      <dgm:spPr/>
    </dgm:pt>
    <dgm:pt modelId="{F8E2070A-3D42-4C59-B01E-027FFC40F9EA}" type="pres">
      <dgm:prSet presAssocID="{08CFD26F-DE44-4F20-989C-2C4C2AF93BF5}" presName="node" presStyleLbl="node1" presStyleIdx="2" presStyleCnt="8" custScaleX="167078">
        <dgm:presLayoutVars>
          <dgm:bulletEnabled val="1"/>
        </dgm:presLayoutVars>
      </dgm:prSet>
      <dgm:spPr/>
    </dgm:pt>
    <dgm:pt modelId="{36159059-96B1-435C-8557-F90F31953A40}" type="pres">
      <dgm:prSet presAssocID="{72D11246-2785-4B8C-A925-DE644AC19747}" presName="Name9" presStyleLbl="parChTrans1D2" presStyleIdx="3" presStyleCnt="8"/>
      <dgm:spPr/>
    </dgm:pt>
    <dgm:pt modelId="{C243FBD5-F77B-4BD4-A5BC-4DF7024C8AD8}" type="pres">
      <dgm:prSet presAssocID="{72D11246-2785-4B8C-A925-DE644AC19747}" presName="connTx" presStyleLbl="parChTrans1D2" presStyleIdx="3" presStyleCnt="8"/>
      <dgm:spPr/>
    </dgm:pt>
    <dgm:pt modelId="{36EDAF28-1A40-488C-8220-7CA6897E8D5E}" type="pres">
      <dgm:prSet presAssocID="{3FF79483-26AC-4439-9845-6DD451562F28}" presName="node" presStyleLbl="node1" presStyleIdx="3" presStyleCnt="8" custScaleX="167078" custRadScaleRad="117628" custRadScaleInc="-35773">
        <dgm:presLayoutVars>
          <dgm:bulletEnabled val="1"/>
        </dgm:presLayoutVars>
      </dgm:prSet>
      <dgm:spPr/>
    </dgm:pt>
    <dgm:pt modelId="{AFFF750F-E674-4BFF-BD12-B80A8BBF391B}" type="pres">
      <dgm:prSet presAssocID="{54234DBD-1C9E-45A0-8519-6C483E4F42C1}" presName="Name9" presStyleLbl="parChTrans1D2" presStyleIdx="4" presStyleCnt="8"/>
      <dgm:spPr/>
    </dgm:pt>
    <dgm:pt modelId="{067C7336-451E-4F0E-8A3C-B59DBDB39416}" type="pres">
      <dgm:prSet presAssocID="{54234DBD-1C9E-45A0-8519-6C483E4F42C1}" presName="connTx" presStyleLbl="parChTrans1D2" presStyleIdx="4" presStyleCnt="8"/>
      <dgm:spPr/>
    </dgm:pt>
    <dgm:pt modelId="{49FBF855-6CA0-4551-A4DB-F739E79CA9CA}" type="pres">
      <dgm:prSet presAssocID="{E812E3E4-0F92-4373-8D4E-15516793B01E}" presName="node" presStyleLbl="node1" presStyleIdx="4" presStyleCnt="8" custScaleX="167078" custRadScaleRad="106409">
        <dgm:presLayoutVars>
          <dgm:bulletEnabled val="1"/>
        </dgm:presLayoutVars>
      </dgm:prSet>
      <dgm:spPr/>
    </dgm:pt>
    <dgm:pt modelId="{C56362DE-77C6-41E9-AD1D-DE873B0F8A3A}" type="pres">
      <dgm:prSet presAssocID="{11872A47-C8E3-4C8F-8F06-4E0F176E0D4B}" presName="Name9" presStyleLbl="parChTrans1D2" presStyleIdx="5" presStyleCnt="8"/>
      <dgm:spPr/>
    </dgm:pt>
    <dgm:pt modelId="{986EA36C-C2A6-4E32-A0F2-E914B8BD80A4}" type="pres">
      <dgm:prSet presAssocID="{11872A47-C8E3-4C8F-8F06-4E0F176E0D4B}" presName="connTx" presStyleLbl="parChTrans1D2" presStyleIdx="5" presStyleCnt="8"/>
      <dgm:spPr/>
    </dgm:pt>
    <dgm:pt modelId="{36AA65E6-1710-41A9-90EA-427274B78071}" type="pres">
      <dgm:prSet presAssocID="{111AF829-3F24-46B6-B9B7-B4B53D43E2FF}" presName="node" presStyleLbl="node1" presStyleIdx="5" presStyleCnt="8" custScaleX="167078" custRadScaleRad="117628" custRadScaleInc="35773">
        <dgm:presLayoutVars>
          <dgm:bulletEnabled val="1"/>
        </dgm:presLayoutVars>
      </dgm:prSet>
      <dgm:spPr/>
    </dgm:pt>
    <dgm:pt modelId="{61990EAD-F164-4ECA-B6F9-5BCB4C6B7CE9}" type="pres">
      <dgm:prSet presAssocID="{DAB516C8-D028-47E5-90AB-F3D4E56EDFB9}" presName="Name9" presStyleLbl="parChTrans1D2" presStyleIdx="6" presStyleCnt="8"/>
      <dgm:spPr/>
    </dgm:pt>
    <dgm:pt modelId="{F792990F-E24D-4B45-BB04-42A20A12AA8B}" type="pres">
      <dgm:prSet presAssocID="{DAB516C8-D028-47E5-90AB-F3D4E56EDFB9}" presName="connTx" presStyleLbl="parChTrans1D2" presStyleIdx="6" presStyleCnt="8"/>
      <dgm:spPr/>
    </dgm:pt>
    <dgm:pt modelId="{685160AC-FF58-47CC-A136-4E7EBC959BA3}" type="pres">
      <dgm:prSet presAssocID="{122B8045-E785-4CB4-A53A-44C7356928FC}" presName="node" presStyleLbl="node1" presStyleIdx="6" presStyleCnt="8" custScaleX="167078">
        <dgm:presLayoutVars>
          <dgm:bulletEnabled val="1"/>
        </dgm:presLayoutVars>
      </dgm:prSet>
      <dgm:spPr/>
    </dgm:pt>
    <dgm:pt modelId="{A00D372D-EA06-43AC-BA25-34C0A610C345}" type="pres">
      <dgm:prSet presAssocID="{E0D9251E-797B-4F10-9AB3-7AE2529C5A23}" presName="Name9" presStyleLbl="parChTrans1D2" presStyleIdx="7" presStyleCnt="8"/>
      <dgm:spPr/>
    </dgm:pt>
    <dgm:pt modelId="{668235A6-C39D-4CF4-AF63-FE262735E71C}" type="pres">
      <dgm:prSet presAssocID="{E0D9251E-797B-4F10-9AB3-7AE2529C5A23}" presName="connTx" presStyleLbl="parChTrans1D2" presStyleIdx="7" presStyleCnt="8"/>
      <dgm:spPr/>
    </dgm:pt>
    <dgm:pt modelId="{40764B0E-6631-4225-B95E-7D05E2B46E14}" type="pres">
      <dgm:prSet presAssocID="{1705746F-64ED-49BE-AB5D-D10CE0D9F045}" presName="node" presStyleLbl="node1" presStyleIdx="7" presStyleCnt="8" custScaleX="172496" custRadScaleRad="120459" custRadScaleInc="-40245">
        <dgm:presLayoutVars>
          <dgm:bulletEnabled val="1"/>
        </dgm:presLayoutVars>
      </dgm:prSet>
      <dgm:spPr/>
    </dgm:pt>
  </dgm:ptLst>
  <dgm:cxnLst>
    <dgm:cxn modelId="{E7D53F0D-A155-4106-83B1-0F8CA94A6D9B}" srcId="{1AD7B07E-A808-4FE9-9ACC-62F5A2F2318C}" destId="{EC4291B5-2FC7-4BF5-A463-FC6B899C2C21}" srcOrd="0" destOrd="0" parTransId="{6B44C2A3-0439-42AA-921D-8488163D9DD8}" sibTransId="{99E6DE51-DD67-4198-9273-E79228FD86C0}"/>
    <dgm:cxn modelId="{91D7670E-77C7-49BF-8500-79AB555A41EB}" srcId="{1AD7B07E-A808-4FE9-9ACC-62F5A2F2318C}" destId="{1705746F-64ED-49BE-AB5D-D10CE0D9F045}" srcOrd="7" destOrd="0" parTransId="{E0D9251E-797B-4F10-9AB3-7AE2529C5A23}" sibTransId="{2240E8F3-41FF-4F67-91E0-E2C32A953FD2}"/>
    <dgm:cxn modelId="{8F6B9818-5BF8-412F-A7BC-A9C650193E7E}" srcId="{1AD7B07E-A808-4FE9-9ACC-62F5A2F2318C}" destId="{122B8045-E785-4CB4-A53A-44C7356928FC}" srcOrd="6" destOrd="0" parTransId="{DAB516C8-D028-47E5-90AB-F3D4E56EDFB9}" sibTransId="{B2971DDE-B4EE-4A7D-9B65-D8731AF09AB5}"/>
    <dgm:cxn modelId="{6ACD881C-5D13-43B6-8B9B-9FB560253370}" type="presOf" srcId="{6B44C2A3-0439-42AA-921D-8488163D9DD8}" destId="{C41C984F-204B-4B30-BA5B-1DCA56C92B57}" srcOrd="1" destOrd="0" presId="urn:microsoft.com/office/officeart/2005/8/layout/radial1"/>
    <dgm:cxn modelId="{4AF79424-3176-45A2-AAE5-C7D929CDB940}" type="presOf" srcId="{1AD7B07E-A808-4FE9-9ACC-62F5A2F2318C}" destId="{C2A058B1-8D40-4D38-9174-9C9208E713AD}" srcOrd="0" destOrd="0" presId="urn:microsoft.com/office/officeart/2005/8/layout/radial1"/>
    <dgm:cxn modelId="{AA34F227-5939-493C-9917-928E1566BE9B}" type="presOf" srcId="{A8E406B0-852B-4908-944A-50B89C17A266}" destId="{AE4DF9B6-D5FB-42B7-BA16-6C23EAEAAFFD}" srcOrd="1" destOrd="0" presId="urn:microsoft.com/office/officeart/2005/8/layout/radial1"/>
    <dgm:cxn modelId="{7976622E-4A2C-4BAC-8A56-559C6A94BD25}" type="presOf" srcId="{EC4291B5-2FC7-4BF5-A463-FC6B899C2C21}" destId="{E0AFBFAC-7011-4796-9871-56C50F0BC944}" srcOrd="0" destOrd="0" presId="urn:microsoft.com/office/officeart/2005/8/layout/radial1"/>
    <dgm:cxn modelId="{3C2A2238-3C4F-474A-8B1F-5AC6897FF225}" type="presOf" srcId="{F3604BCE-E962-4ECD-83CF-41056C7D8316}" destId="{14526FA5-8682-4BC2-A707-B73D202FF9AC}" srcOrd="0" destOrd="0" presId="urn:microsoft.com/office/officeart/2005/8/layout/radial1"/>
    <dgm:cxn modelId="{378ACF3B-C477-4FA8-B5D6-2938AF238FD5}" type="presOf" srcId="{E0D9251E-797B-4F10-9AB3-7AE2529C5A23}" destId="{A00D372D-EA06-43AC-BA25-34C0A610C345}" srcOrd="0" destOrd="0" presId="urn:microsoft.com/office/officeart/2005/8/layout/radial1"/>
    <dgm:cxn modelId="{2D9FBE5B-0179-4451-97E3-81AF90ED83A4}" type="presOf" srcId="{3FF79483-26AC-4439-9845-6DD451562F28}" destId="{36EDAF28-1A40-488C-8220-7CA6897E8D5E}" srcOrd="0" destOrd="0" presId="urn:microsoft.com/office/officeart/2005/8/layout/radial1"/>
    <dgm:cxn modelId="{64460965-5C4E-460F-B486-63FF29969C97}" type="presOf" srcId="{90B2B16E-458E-49E1-BFDD-B3FA85826B3B}" destId="{864CC602-01FC-4563-9554-990EA75EC38B}" srcOrd="0" destOrd="0" presId="urn:microsoft.com/office/officeart/2005/8/layout/radial1"/>
    <dgm:cxn modelId="{A4899F69-7F7C-4E4F-86C6-3BFB5A56A357}" type="presOf" srcId="{E812E3E4-0F92-4373-8D4E-15516793B01E}" destId="{49FBF855-6CA0-4551-A4DB-F739E79CA9CA}" srcOrd="0" destOrd="0" presId="urn:microsoft.com/office/officeart/2005/8/layout/radial1"/>
    <dgm:cxn modelId="{8731446A-1870-4946-A66E-42EE9ABF6E22}" type="presOf" srcId="{111AF829-3F24-46B6-B9B7-B4B53D43E2FF}" destId="{36AA65E6-1710-41A9-90EA-427274B78071}" srcOrd="0" destOrd="0" presId="urn:microsoft.com/office/officeart/2005/8/layout/radial1"/>
    <dgm:cxn modelId="{241BFB6B-F108-46DA-9572-413C897E3C41}" type="presOf" srcId="{54234DBD-1C9E-45A0-8519-6C483E4F42C1}" destId="{067C7336-451E-4F0E-8A3C-B59DBDB39416}" srcOrd="1" destOrd="0" presId="urn:microsoft.com/office/officeart/2005/8/layout/radial1"/>
    <dgm:cxn modelId="{9312974D-23B4-4635-8709-E8B7348BAE7E}" type="presOf" srcId="{A8E406B0-852B-4908-944A-50B89C17A266}" destId="{57D9F746-F0DA-4835-B28A-40E99EA2C7D1}" srcOrd="0" destOrd="0" presId="urn:microsoft.com/office/officeart/2005/8/layout/radial1"/>
    <dgm:cxn modelId="{06B1584E-AABC-42EE-B45E-0B5D2FC3C43F}" srcId="{1AD7B07E-A808-4FE9-9ACC-62F5A2F2318C}" destId="{111AF829-3F24-46B6-B9B7-B4B53D43E2FF}" srcOrd="5" destOrd="0" parTransId="{11872A47-C8E3-4C8F-8F06-4E0F176E0D4B}" sibTransId="{57D51650-CDA2-4BC9-9BA9-173AF0E6AFB2}"/>
    <dgm:cxn modelId="{18BBF14E-43D3-4B58-B77A-5C82589E5C54}" type="presOf" srcId="{932CEE39-03E7-4872-B1E8-A66EEFB30333}" destId="{14F9FDAC-341E-4603-B2AC-CB4B5AC7EEBE}" srcOrd="0" destOrd="0" presId="urn:microsoft.com/office/officeart/2005/8/layout/radial1"/>
    <dgm:cxn modelId="{CA4DE64F-4417-4D1C-BAD4-47D7D2CFA811}" type="presOf" srcId="{1705746F-64ED-49BE-AB5D-D10CE0D9F045}" destId="{40764B0E-6631-4225-B95E-7D05E2B46E14}" srcOrd="0" destOrd="0" presId="urn:microsoft.com/office/officeart/2005/8/layout/radial1"/>
    <dgm:cxn modelId="{F8875052-6001-40E4-B60C-3B426197CB0B}" srcId="{1AD7B07E-A808-4FE9-9ACC-62F5A2F2318C}" destId="{08CFD26F-DE44-4F20-989C-2C4C2AF93BF5}" srcOrd="2" destOrd="0" parTransId="{A8E406B0-852B-4908-944A-50B89C17A266}" sibTransId="{0A39D350-3689-4BCA-A731-658A47C99183}"/>
    <dgm:cxn modelId="{57717354-B831-4BE3-8484-7AE8F2E676E9}" type="presOf" srcId="{DAB516C8-D028-47E5-90AB-F3D4E56EDFB9}" destId="{F792990F-E24D-4B45-BB04-42A20A12AA8B}" srcOrd="1" destOrd="0" presId="urn:microsoft.com/office/officeart/2005/8/layout/radial1"/>
    <dgm:cxn modelId="{4EF80E56-7813-4354-9436-60681A9EAFD5}" srcId="{1AD7B07E-A808-4FE9-9ACC-62F5A2F2318C}" destId="{3FF79483-26AC-4439-9845-6DD451562F28}" srcOrd="3" destOrd="0" parTransId="{72D11246-2785-4B8C-A925-DE644AC19747}" sibTransId="{4C110BF6-BFAC-4BB1-B324-7E89BD1F3010}"/>
    <dgm:cxn modelId="{115B1257-8F54-4141-BB74-EB844774BFF1}" type="presOf" srcId="{11872A47-C8E3-4C8F-8F06-4E0F176E0D4B}" destId="{986EA36C-C2A6-4E32-A0F2-E914B8BD80A4}" srcOrd="1" destOrd="0" presId="urn:microsoft.com/office/officeart/2005/8/layout/radial1"/>
    <dgm:cxn modelId="{1DA49C7C-8EB5-4E74-BF92-2C5926633A6F}" srcId="{90B2B16E-458E-49E1-BFDD-B3FA85826B3B}" destId="{1AD7B07E-A808-4FE9-9ACC-62F5A2F2318C}" srcOrd="0" destOrd="0" parTransId="{A6007E18-C2D9-45B3-A395-DE9FA6AC65B4}" sibTransId="{521C8129-1754-4B30-BCD7-5224CB69F22A}"/>
    <dgm:cxn modelId="{54F1EA7D-952F-48AB-B810-9C4E1FDC7EF5}" type="presOf" srcId="{72D11246-2785-4B8C-A925-DE644AC19747}" destId="{36159059-96B1-435C-8557-F90F31953A40}" srcOrd="0" destOrd="0" presId="urn:microsoft.com/office/officeart/2005/8/layout/radial1"/>
    <dgm:cxn modelId="{DC22A696-91EF-4B84-847C-EB6C3D999772}" type="presOf" srcId="{F3604BCE-E962-4ECD-83CF-41056C7D8316}" destId="{36FDF8ED-044E-4537-98E7-DBD465CB76B0}" srcOrd="1" destOrd="0" presId="urn:microsoft.com/office/officeart/2005/8/layout/radial1"/>
    <dgm:cxn modelId="{57014CA7-8853-4C39-A62B-78674FDFA2B8}" type="presOf" srcId="{11872A47-C8E3-4C8F-8F06-4E0F176E0D4B}" destId="{C56362DE-77C6-41E9-AD1D-DE873B0F8A3A}" srcOrd="0" destOrd="0" presId="urn:microsoft.com/office/officeart/2005/8/layout/radial1"/>
    <dgm:cxn modelId="{A4777EAB-0F3E-417B-A053-BCAF1371B12E}" srcId="{1AD7B07E-A808-4FE9-9ACC-62F5A2F2318C}" destId="{932CEE39-03E7-4872-B1E8-A66EEFB30333}" srcOrd="1" destOrd="0" parTransId="{F3604BCE-E962-4ECD-83CF-41056C7D8316}" sibTransId="{2587EF01-2705-4C8C-A13F-7FC16D2E2C88}"/>
    <dgm:cxn modelId="{D8550CB9-1574-4DED-9B74-72D30C26BA65}" type="presOf" srcId="{6B44C2A3-0439-42AA-921D-8488163D9DD8}" destId="{BB425646-2B53-40D5-80B1-9BF24C46FD90}" srcOrd="0" destOrd="0" presId="urn:microsoft.com/office/officeart/2005/8/layout/radial1"/>
    <dgm:cxn modelId="{DA96EEC2-6DD3-4896-876D-809C091364A0}" type="presOf" srcId="{08CFD26F-DE44-4F20-989C-2C4C2AF93BF5}" destId="{F8E2070A-3D42-4C59-B01E-027FFC40F9EA}" srcOrd="0" destOrd="0" presId="urn:microsoft.com/office/officeart/2005/8/layout/radial1"/>
    <dgm:cxn modelId="{C7955FDD-4286-41DB-9B6B-7997B301C07A}" srcId="{1AD7B07E-A808-4FE9-9ACC-62F5A2F2318C}" destId="{E812E3E4-0F92-4373-8D4E-15516793B01E}" srcOrd="4" destOrd="0" parTransId="{54234DBD-1C9E-45A0-8519-6C483E4F42C1}" sibTransId="{1A372986-8FEA-4BAA-92FB-585BADE4E60A}"/>
    <dgm:cxn modelId="{8D0E65E0-4A89-445E-B5F4-F231C9AFBB4E}" type="presOf" srcId="{122B8045-E785-4CB4-A53A-44C7356928FC}" destId="{685160AC-FF58-47CC-A136-4E7EBC959BA3}" srcOrd="0" destOrd="0" presId="urn:microsoft.com/office/officeart/2005/8/layout/radial1"/>
    <dgm:cxn modelId="{AC3AB1E5-C080-4F52-991E-EAD1F8C2F8DB}" type="presOf" srcId="{54234DBD-1C9E-45A0-8519-6C483E4F42C1}" destId="{AFFF750F-E674-4BFF-BD12-B80A8BBF391B}" srcOrd="0" destOrd="0" presId="urn:microsoft.com/office/officeart/2005/8/layout/radial1"/>
    <dgm:cxn modelId="{63855DF3-EF73-48B9-8FA2-61997D9C6118}" type="presOf" srcId="{E0D9251E-797B-4F10-9AB3-7AE2529C5A23}" destId="{668235A6-C39D-4CF4-AF63-FE262735E71C}" srcOrd="1" destOrd="0" presId="urn:microsoft.com/office/officeart/2005/8/layout/radial1"/>
    <dgm:cxn modelId="{659013F6-9DF2-4CE1-A0DB-05AEEE2B4DCE}" type="presOf" srcId="{DAB516C8-D028-47E5-90AB-F3D4E56EDFB9}" destId="{61990EAD-F164-4ECA-B6F9-5BCB4C6B7CE9}" srcOrd="0" destOrd="0" presId="urn:microsoft.com/office/officeart/2005/8/layout/radial1"/>
    <dgm:cxn modelId="{5F18CCFA-3BA4-422D-9F54-18D1478CC6FA}" type="presOf" srcId="{72D11246-2785-4B8C-A925-DE644AC19747}" destId="{C243FBD5-F77B-4BD4-A5BC-4DF7024C8AD8}" srcOrd="1" destOrd="0" presId="urn:microsoft.com/office/officeart/2005/8/layout/radial1"/>
    <dgm:cxn modelId="{BDA2A0B3-97D6-4AA1-A994-7D031154229E}" type="presParOf" srcId="{864CC602-01FC-4563-9554-990EA75EC38B}" destId="{C2A058B1-8D40-4D38-9174-9C9208E713AD}" srcOrd="0" destOrd="0" presId="urn:microsoft.com/office/officeart/2005/8/layout/radial1"/>
    <dgm:cxn modelId="{70CA8F44-C325-40EA-BA1F-3C60F34F6472}" type="presParOf" srcId="{864CC602-01FC-4563-9554-990EA75EC38B}" destId="{BB425646-2B53-40D5-80B1-9BF24C46FD90}" srcOrd="1" destOrd="0" presId="urn:microsoft.com/office/officeart/2005/8/layout/radial1"/>
    <dgm:cxn modelId="{7F73DD05-A192-4856-9F6E-6F74EE380DE5}" type="presParOf" srcId="{BB425646-2B53-40D5-80B1-9BF24C46FD90}" destId="{C41C984F-204B-4B30-BA5B-1DCA56C92B57}" srcOrd="0" destOrd="0" presId="urn:microsoft.com/office/officeart/2005/8/layout/radial1"/>
    <dgm:cxn modelId="{2B4A6A0A-8CD5-4405-8385-DA10C153C424}" type="presParOf" srcId="{864CC602-01FC-4563-9554-990EA75EC38B}" destId="{E0AFBFAC-7011-4796-9871-56C50F0BC944}" srcOrd="2" destOrd="0" presId="urn:microsoft.com/office/officeart/2005/8/layout/radial1"/>
    <dgm:cxn modelId="{84B1D278-D6DB-496D-B5F5-86E80E5F7139}" type="presParOf" srcId="{864CC602-01FC-4563-9554-990EA75EC38B}" destId="{14526FA5-8682-4BC2-A707-B73D202FF9AC}" srcOrd="3" destOrd="0" presId="urn:microsoft.com/office/officeart/2005/8/layout/radial1"/>
    <dgm:cxn modelId="{1F8A1DAB-9738-4B3F-8602-FE3C8D10594A}" type="presParOf" srcId="{14526FA5-8682-4BC2-A707-B73D202FF9AC}" destId="{36FDF8ED-044E-4537-98E7-DBD465CB76B0}" srcOrd="0" destOrd="0" presId="urn:microsoft.com/office/officeart/2005/8/layout/radial1"/>
    <dgm:cxn modelId="{F7932D00-E894-4691-A000-641DDA3A71B4}" type="presParOf" srcId="{864CC602-01FC-4563-9554-990EA75EC38B}" destId="{14F9FDAC-341E-4603-B2AC-CB4B5AC7EEBE}" srcOrd="4" destOrd="0" presId="urn:microsoft.com/office/officeart/2005/8/layout/radial1"/>
    <dgm:cxn modelId="{499591EE-48DC-4CE7-A2B0-6F1E721635CD}" type="presParOf" srcId="{864CC602-01FC-4563-9554-990EA75EC38B}" destId="{57D9F746-F0DA-4835-B28A-40E99EA2C7D1}" srcOrd="5" destOrd="0" presId="urn:microsoft.com/office/officeart/2005/8/layout/radial1"/>
    <dgm:cxn modelId="{768DE075-C152-4B08-AE73-017EE53DBC73}" type="presParOf" srcId="{57D9F746-F0DA-4835-B28A-40E99EA2C7D1}" destId="{AE4DF9B6-D5FB-42B7-BA16-6C23EAEAAFFD}" srcOrd="0" destOrd="0" presId="urn:microsoft.com/office/officeart/2005/8/layout/radial1"/>
    <dgm:cxn modelId="{20180573-8047-4081-86A9-A5D0CE8AA520}" type="presParOf" srcId="{864CC602-01FC-4563-9554-990EA75EC38B}" destId="{F8E2070A-3D42-4C59-B01E-027FFC40F9EA}" srcOrd="6" destOrd="0" presId="urn:microsoft.com/office/officeart/2005/8/layout/radial1"/>
    <dgm:cxn modelId="{A9ABB01E-F5DC-43FC-8D65-32BE3F67E633}" type="presParOf" srcId="{864CC602-01FC-4563-9554-990EA75EC38B}" destId="{36159059-96B1-435C-8557-F90F31953A40}" srcOrd="7" destOrd="0" presId="urn:microsoft.com/office/officeart/2005/8/layout/radial1"/>
    <dgm:cxn modelId="{65260F5B-8A50-4C97-AF4A-E7A629EC14F7}" type="presParOf" srcId="{36159059-96B1-435C-8557-F90F31953A40}" destId="{C243FBD5-F77B-4BD4-A5BC-4DF7024C8AD8}" srcOrd="0" destOrd="0" presId="urn:microsoft.com/office/officeart/2005/8/layout/radial1"/>
    <dgm:cxn modelId="{309CAC4C-0524-4D81-98F5-E3A7CF0A0825}" type="presParOf" srcId="{864CC602-01FC-4563-9554-990EA75EC38B}" destId="{36EDAF28-1A40-488C-8220-7CA6897E8D5E}" srcOrd="8" destOrd="0" presId="urn:microsoft.com/office/officeart/2005/8/layout/radial1"/>
    <dgm:cxn modelId="{A2C44CF7-FDDF-45B5-BD66-CBC9A48A1773}" type="presParOf" srcId="{864CC602-01FC-4563-9554-990EA75EC38B}" destId="{AFFF750F-E674-4BFF-BD12-B80A8BBF391B}" srcOrd="9" destOrd="0" presId="urn:microsoft.com/office/officeart/2005/8/layout/radial1"/>
    <dgm:cxn modelId="{B3507413-EA5C-4327-968B-8D9F4CAFD2F4}" type="presParOf" srcId="{AFFF750F-E674-4BFF-BD12-B80A8BBF391B}" destId="{067C7336-451E-4F0E-8A3C-B59DBDB39416}" srcOrd="0" destOrd="0" presId="urn:microsoft.com/office/officeart/2005/8/layout/radial1"/>
    <dgm:cxn modelId="{90C1AF2B-7E10-4147-9030-B02C6CE1AE8B}" type="presParOf" srcId="{864CC602-01FC-4563-9554-990EA75EC38B}" destId="{49FBF855-6CA0-4551-A4DB-F739E79CA9CA}" srcOrd="10" destOrd="0" presId="urn:microsoft.com/office/officeart/2005/8/layout/radial1"/>
    <dgm:cxn modelId="{A498ECC8-2E42-4D07-A05E-CFAB8A6FB75B}" type="presParOf" srcId="{864CC602-01FC-4563-9554-990EA75EC38B}" destId="{C56362DE-77C6-41E9-AD1D-DE873B0F8A3A}" srcOrd="11" destOrd="0" presId="urn:microsoft.com/office/officeart/2005/8/layout/radial1"/>
    <dgm:cxn modelId="{1AF887A2-F384-4739-AAC0-6C20C7C7EBC7}" type="presParOf" srcId="{C56362DE-77C6-41E9-AD1D-DE873B0F8A3A}" destId="{986EA36C-C2A6-4E32-A0F2-E914B8BD80A4}" srcOrd="0" destOrd="0" presId="urn:microsoft.com/office/officeart/2005/8/layout/radial1"/>
    <dgm:cxn modelId="{2925552F-98AA-470B-92BE-D126CC9F20C4}" type="presParOf" srcId="{864CC602-01FC-4563-9554-990EA75EC38B}" destId="{36AA65E6-1710-41A9-90EA-427274B78071}" srcOrd="12" destOrd="0" presId="urn:microsoft.com/office/officeart/2005/8/layout/radial1"/>
    <dgm:cxn modelId="{B7C3C05A-962F-462F-B254-5C56763A65BB}" type="presParOf" srcId="{864CC602-01FC-4563-9554-990EA75EC38B}" destId="{61990EAD-F164-4ECA-B6F9-5BCB4C6B7CE9}" srcOrd="13" destOrd="0" presId="urn:microsoft.com/office/officeart/2005/8/layout/radial1"/>
    <dgm:cxn modelId="{462B068A-B65B-4CC6-820D-117BECEC5E74}" type="presParOf" srcId="{61990EAD-F164-4ECA-B6F9-5BCB4C6B7CE9}" destId="{F792990F-E24D-4B45-BB04-42A20A12AA8B}" srcOrd="0" destOrd="0" presId="urn:microsoft.com/office/officeart/2005/8/layout/radial1"/>
    <dgm:cxn modelId="{0ED995CD-9D51-45FA-AD67-F7D6ADEA1FCF}" type="presParOf" srcId="{864CC602-01FC-4563-9554-990EA75EC38B}" destId="{685160AC-FF58-47CC-A136-4E7EBC959BA3}" srcOrd="14" destOrd="0" presId="urn:microsoft.com/office/officeart/2005/8/layout/radial1"/>
    <dgm:cxn modelId="{388A7078-CDB7-43C7-B32D-8732E6740A41}" type="presParOf" srcId="{864CC602-01FC-4563-9554-990EA75EC38B}" destId="{A00D372D-EA06-43AC-BA25-34C0A610C345}" srcOrd="15" destOrd="0" presId="urn:microsoft.com/office/officeart/2005/8/layout/radial1"/>
    <dgm:cxn modelId="{999CE693-8D83-4C6F-ACA5-84D33943DCB3}" type="presParOf" srcId="{A00D372D-EA06-43AC-BA25-34C0A610C345}" destId="{668235A6-C39D-4CF4-AF63-FE262735E71C}" srcOrd="0" destOrd="0" presId="urn:microsoft.com/office/officeart/2005/8/layout/radial1"/>
    <dgm:cxn modelId="{CB4EFD11-F499-4A52-AE1C-BC60104C9F68}" type="presParOf" srcId="{864CC602-01FC-4563-9554-990EA75EC38B}" destId="{40764B0E-6631-4225-B95E-7D05E2B46E14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058B1-8D40-4D38-9174-9C9208E713AD}">
      <dsp:nvSpPr>
        <dsp:cNvPr id="0" name=""/>
        <dsp:cNvSpPr/>
      </dsp:nvSpPr>
      <dsp:spPr>
        <a:xfrm>
          <a:off x="2283222" y="1422122"/>
          <a:ext cx="1122186" cy="828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/>
            <a:t>BPF</a:t>
          </a:r>
          <a:endParaRPr lang="ko-KR" altLang="en-US" sz="2000" b="1" kern="1200"/>
        </a:p>
      </dsp:txBody>
      <dsp:txXfrm>
        <a:off x="2447562" y="1543404"/>
        <a:ext cx="793506" cy="585599"/>
      </dsp:txXfrm>
    </dsp:sp>
    <dsp:sp modelId="{BB425646-2B53-40D5-80B1-9BF24C46FD90}">
      <dsp:nvSpPr>
        <dsp:cNvPr id="0" name=""/>
        <dsp:cNvSpPr/>
      </dsp:nvSpPr>
      <dsp:spPr>
        <a:xfrm rot="16200000">
          <a:off x="2554303" y="1119007"/>
          <a:ext cx="580024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580024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2829815" y="1117609"/>
        <a:ext cx="29001" cy="29001"/>
      </dsp:txXfrm>
    </dsp:sp>
    <dsp:sp modelId="{E0AFBFAC-7011-4796-9871-56C50F0BC944}">
      <dsp:nvSpPr>
        <dsp:cNvPr id="0" name=""/>
        <dsp:cNvSpPr/>
      </dsp:nvSpPr>
      <dsp:spPr>
        <a:xfrm>
          <a:off x="2152476" y="13933"/>
          <a:ext cx="1383679" cy="828163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Socket</a:t>
          </a:r>
          <a:endParaRPr lang="ko-KR" altLang="en-US" sz="1400" kern="1200"/>
        </a:p>
      </dsp:txBody>
      <dsp:txXfrm>
        <a:off x="2355111" y="135215"/>
        <a:ext cx="978409" cy="585599"/>
      </dsp:txXfrm>
    </dsp:sp>
    <dsp:sp modelId="{14526FA5-8682-4BC2-A707-B73D202FF9AC}">
      <dsp:nvSpPr>
        <dsp:cNvPr id="0" name=""/>
        <dsp:cNvSpPr/>
      </dsp:nvSpPr>
      <dsp:spPr>
        <a:xfrm rot="19382935">
          <a:off x="3174428" y="1339458"/>
          <a:ext cx="625691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625691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3471631" y="1336918"/>
        <a:ext cx="31284" cy="31284"/>
      </dsp:txXfrm>
    </dsp:sp>
    <dsp:sp modelId="{14F9FDAC-341E-4603-B2AC-CB4B5AC7EEBE}">
      <dsp:nvSpPr>
        <dsp:cNvPr id="0" name=""/>
        <dsp:cNvSpPr/>
      </dsp:nvSpPr>
      <dsp:spPr>
        <a:xfrm>
          <a:off x="3476205" y="426391"/>
          <a:ext cx="1383679" cy="828163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tc</a:t>
          </a:r>
          <a:endParaRPr lang="ko-KR" altLang="en-US" sz="1400" kern="1200"/>
        </a:p>
      </dsp:txBody>
      <dsp:txXfrm>
        <a:off x="3678840" y="547673"/>
        <a:ext cx="978409" cy="585599"/>
      </dsp:txXfrm>
    </dsp:sp>
    <dsp:sp modelId="{57D9F746-F0DA-4835-B28A-40E99EA2C7D1}">
      <dsp:nvSpPr>
        <dsp:cNvPr id="0" name=""/>
        <dsp:cNvSpPr/>
      </dsp:nvSpPr>
      <dsp:spPr>
        <a:xfrm>
          <a:off x="3405409" y="1823101"/>
          <a:ext cx="155255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155255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3479155" y="1832322"/>
        <a:ext cx="7762" cy="7762"/>
      </dsp:txXfrm>
    </dsp:sp>
    <dsp:sp modelId="{F8E2070A-3D42-4C59-B01E-027FFC40F9EA}">
      <dsp:nvSpPr>
        <dsp:cNvPr id="0" name=""/>
        <dsp:cNvSpPr/>
      </dsp:nvSpPr>
      <dsp:spPr>
        <a:xfrm>
          <a:off x="3560664" y="1422122"/>
          <a:ext cx="1383679" cy="828163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XDP</a:t>
          </a:r>
          <a:endParaRPr lang="ko-KR" altLang="en-US" sz="1400" kern="1200"/>
        </a:p>
      </dsp:txBody>
      <dsp:txXfrm>
        <a:off x="3763299" y="1543404"/>
        <a:ext cx="978409" cy="585599"/>
      </dsp:txXfrm>
    </dsp:sp>
    <dsp:sp modelId="{36159059-96B1-435C-8557-F90F31953A40}">
      <dsp:nvSpPr>
        <dsp:cNvPr id="0" name=""/>
        <dsp:cNvSpPr/>
      </dsp:nvSpPr>
      <dsp:spPr>
        <a:xfrm rot="2217064">
          <a:off x="3174428" y="2306745"/>
          <a:ext cx="625691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625691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3471631" y="2304205"/>
        <a:ext cx="31284" cy="31284"/>
      </dsp:txXfrm>
    </dsp:sp>
    <dsp:sp modelId="{36EDAF28-1A40-488C-8220-7CA6897E8D5E}">
      <dsp:nvSpPr>
        <dsp:cNvPr id="0" name=""/>
        <dsp:cNvSpPr/>
      </dsp:nvSpPr>
      <dsp:spPr>
        <a:xfrm>
          <a:off x="3476205" y="2417852"/>
          <a:ext cx="1383679" cy="828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Cgroup v1/v2</a:t>
          </a:r>
          <a:endParaRPr lang="ko-KR" altLang="en-US" sz="1400" kern="1200"/>
        </a:p>
      </dsp:txBody>
      <dsp:txXfrm>
        <a:off x="3678840" y="2539134"/>
        <a:ext cx="978409" cy="585599"/>
      </dsp:txXfrm>
    </dsp:sp>
    <dsp:sp modelId="{AFFF750F-E674-4BFF-BD12-B80A8BBF391B}">
      <dsp:nvSpPr>
        <dsp:cNvPr id="0" name=""/>
        <dsp:cNvSpPr/>
      </dsp:nvSpPr>
      <dsp:spPr>
        <a:xfrm rot="5400000">
          <a:off x="2547336" y="2534162"/>
          <a:ext cx="593958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593958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2829467" y="2532416"/>
        <a:ext cx="29697" cy="29697"/>
      </dsp:txXfrm>
    </dsp:sp>
    <dsp:sp modelId="{49FBF855-6CA0-4551-A4DB-F739E79CA9CA}">
      <dsp:nvSpPr>
        <dsp:cNvPr id="0" name=""/>
        <dsp:cNvSpPr/>
      </dsp:nvSpPr>
      <dsp:spPr>
        <a:xfrm>
          <a:off x="2152476" y="2844244"/>
          <a:ext cx="1383679" cy="828163"/>
        </a:xfrm>
        <a:prstGeom prst="ellips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Kprobe/</a:t>
          </a:r>
          <a:br>
            <a:rPr lang="en-US" altLang="ko-KR" sz="1400" kern="1200"/>
          </a:br>
          <a:r>
            <a:rPr lang="en-US" altLang="ko-KR" sz="1400" kern="1200"/>
            <a:t>Uprobe</a:t>
          </a:r>
          <a:endParaRPr lang="ko-KR" altLang="en-US" sz="1400" kern="1200"/>
        </a:p>
      </dsp:txBody>
      <dsp:txXfrm>
        <a:off x="2355111" y="2965526"/>
        <a:ext cx="978409" cy="585599"/>
      </dsp:txXfrm>
    </dsp:sp>
    <dsp:sp modelId="{C56362DE-77C6-41E9-AD1D-DE873B0F8A3A}">
      <dsp:nvSpPr>
        <dsp:cNvPr id="0" name=""/>
        <dsp:cNvSpPr/>
      </dsp:nvSpPr>
      <dsp:spPr>
        <a:xfrm rot="8582935">
          <a:off x="1888512" y="2306745"/>
          <a:ext cx="625691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625691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 rot="10800000">
        <a:off x="2185715" y="2304205"/>
        <a:ext cx="31284" cy="31284"/>
      </dsp:txXfrm>
    </dsp:sp>
    <dsp:sp modelId="{36AA65E6-1710-41A9-90EA-427274B78071}">
      <dsp:nvSpPr>
        <dsp:cNvPr id="0" name=""/>
        <dsp:cNvSpPr/>
      </dsp:nvSpPr>
      <dsp:spPr>
        <a:xfrm>
          <a:off x="828746" y="2417852"/>
          <a:ext cx="1383679" cy="828163"/>
        </a:xfrm>
        <a:prstGeom prst="ellips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Tracepoint</a:t>
          </a:r>
          <a:endParaRPr lang="ko-KR" altLang="en-US" sz="1400" kern="1200"/>
        </a:p>
      </dsp:txBody>
      <dsp:txXfrm>
        <a:off x="1031381" y="2539134"/>
        <a:ext cx="978409" cy="585599"/>
      </dsp:txXfrm>
    </dsp:sp>
    <dsp:sp modelId="{61990EAD-F164-4ECA-B6F9-5BCB4C6B7CE9}">
      <dsp:nvSpPr>
        <dsp:cNvPr id="0" name=""/>
        <dsp:cNvSpPr/>
      </dsp:nvSpPr>
      <dsp:spPr>
        <a:xfrm rot="10800000">
          <a:off x="2127967" y="1823101"/>
          <a:ext cx="155255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155255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 rot="10800000">
        <a:off x="2201713" y="1832322"/>
        <a:ext cx="7762" cy="7762"/>
      </dsp:txXfrm>
    </dsp:sp>
    <dsp:sp modelId="{685160AC-FF58-47CC-A136-4E7EBC959BA3}">
      <dsp:nvSpPr>
        <dsp:cNvPr id="0" name=""/>
        <dsp:cNvSpPr/>
      </dsp:nvSpPr>
      <dsp:spPr>
        <a:xfrm>
          <a:off x="744288" y="1422122"/>
          <a:ext cx="1383679" cy="828163"/>
        </a:xfrm>
        <a:prstGeom prst="ellips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Perf event</a:t>
          </a:r>
          <a:endParaRPr lang="ko-KR" altLang="en-US" sz="1400" kern="1200"/>
        </a:p>
      </dsp:txBody>
      <dsp:txXfrm>
        <a:off x="946923" y="1543404"/>
        <a:ext cx="978409" cy="585599"/>
      </dsp:txXfrm>
    </dsp:sp>
    <dsp:sp modelId="{A00D372D-EA06-43AC-BA25-34C0A610C345}">
      <dsp:nvSpPr>
        <dsp:cNvPr id="0" name=""/>
        <dsp:cNvSpPr/>
      </dsp:nvSpPr>
      <dsp:spPr>
        <a:xfrm rot="12956693">
          <a:off x="1855100" y="1341841"/>
          <a:ext cx="650951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650951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 rot="10800000">
        <a:off x="2164302" y="1338670"/>
        <a:ext cx="32547" cy="32547"/>
      </dsp:txXfrm>
    </dsp:sp>
    <dsp:sp modelId="{40764B0E-6631-4225-B95E-7D05E2B46E14}">
      <dsp:nvSpPr>
        <dsp:cNvPr id="0" name=""/>
        <dsp:cNvSpPr/>
      </dsp:nvSpPr>
      <dsp:spPr>
        <a:xfrm>
          <a:off x="756755" y="426389"/>
          <a:ext cx="1428549" cy="828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…</a:t>
          </a:r>
          <a:endParaRPr lang="ko-KR" altLang="en-US" sz="1400" kern="1200"/>
        </a:p>
      </dsp:txBody>
      <dsp:txXfrm>
        <a:off x="965961" y="547671"/>
        <a:ext cx="1010137" cy="585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356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00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8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cBPF, eBPF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6AC25-3868-451B-B1A5-2D302F9C33F6}"/>
              </a:ext>
            </a:extLst>
          </p:cNvPr>
          <p:cNvSpPr txBox="1"/>
          <p:nvPr/>
        </p:nvSpPr>
        <p:spPr>
          <a:xfrm>
            <a:off x="-36512" y="2643758"/>
            <a:ext cx="4272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11EB431-40A4-44BF-A9E3-3EDD0EE805EC}"/>
              </a:ext>
            </a:extLst>
          </p:cNvPr>
          <p:cNvSpPr/>
          <p:nvPr/>
        </p:nvSpPr>
        <p:spPr>
          <a:xfrm>
            <a:off x="1022142" y="1108221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cBPF Bytecode</a:t>
            </a:r>
            <a:endParaRPr lang="ko-KR" altLang="en-US" sz="14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88F52CC-F293-4C96-94D1-37D465BA7B8E}"/>
              </a:ext>
            </a:extLst>
          </p:cNvPr>
          <p:cNvSpPr/>
          <p:nvPr/>
        </p:nvSpPr>
        <p:spPr>
          <a:xfrm>
            <a:off x="177136" y="329183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X</a:t>
            </a:r>
            <a:endParaRPr lang="ko-KR" alt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51CD5-D4B5-48E4-857B-2BA7389D4D63}"/>
              </a:ext>
            </a:extLst>
          </p:cNvPr>
          <p:cNvSpPr txBox="1"/>
          <p:nvPr/>
        </p:nvSpPr>
        <p:spPr>
          <a:xfrm>
            <a:off x="245084" y="3673356"/>
            <a:ext cx="12910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Registers</a:t>
            </a:r>
            <a:endParaRPr lang="ko-KR" altLang="en-US" sz="16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79E96F-A0F3-4523-8F27-3EC379D7253A}"/>
              </a:ext>
            </a:extLst>
          </p:cNvPr>
          <p:cNvSpPr/>
          <p:nvPr/>
        </p:nvSpPr>
        <p:spPr>
          <a:xfrm>
            <a:off x="177136" y="293179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Accumulator</a:t>
            </a:r>
            <a:endParaRPr lang="ko-KR" altLang="en-US" sz="1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70093B-EB50-454B-B442-8FC7388F2E8C}"/>
              </a:ext>
            </a:extLst>
          </p:cNvPr>
          <p:cNvSpPr txBox="1"/>
          <p:nvPr/>
        </p:nvSpPr>
        <p:spPr>
          <a:xfrm>
            <a:off x="1398036" y="2643758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31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2378E91-F7E7-4262-8325-92ACC3E4A0C6}"/>
              </a:ext>
            </a:extLst>
          </p:cNvPr>
          <p:cNvSpPr/>
          <p:nvPr/>
        </p:nvSpPr>
        <p:spPr>
          <a:xfrm>
            <a:off x="1867149" y="329183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D7527-B509-489D-8AF6-4A368ABD9E90}"/>
              </a:ext>
            </a:extLst>
          </p:cNvPr>
          <p:cNvSpPr txBox="1"/>
          <p:nvPr/>
        </p:nvSpPr>
        <p:spPr>
          <a:xfrm>
            <a:off x="1935098" y="3673356"/>
            <a:ext cx="12910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Scratch Pad</a:t>
            </a:r>
            <a:endParaRPr lang="ko-KR" altLang="en-US" sz="16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5706DA0-1D24-4C13-8678-E0C28B372B57}"/>
              </a:ext>
            </a:extLst>
          </p:cNvPr>
          <p:cNvSpPr/>
          <p:nvPr/>
        </p:nvSpPr>
        <p:spPr>
          <a:xfrm>
            <a:off x="1867149" y="1764422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3A6580-4326-446F-BECE-A79D1133C8A3}"/>
              </a:ext>
            </a:extLst>
          </p:cNvPr>
          <p:cNvSpPr txBox="1"/>
          <p:nvPr/>
        </p:nvSpPr>
        <p:spPr>
          <a:xfrm>
            <a:off x="1663301" y="1476390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841F1D-55C4-4A0A-9FE8-7020F7C24BB5}"/>
              </a:ext>
            </a:extLst>
          </p:cNvPr>
          <p:cNvSpPr txBox="1"/>
          <p:nvPr/>
        </p:nvSpPr>
        <p:spPr>
          <a:xfrm>
            <a:off x="3088050" y="1476390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31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55D2A7-9486-429B-9E30-D0A006EAD5FA}"/>
              </a:ext>
            </a:extLst>
          </p:cNvPr>
          <p:cNvSpPr txBox="1"/>
          <p:nvPr/>
        </p:nvSpPr>
        <p:spPr>
          <a:xfrm>
            <a:off x="3226570" y="3317961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15</a:t>
            </a:r>
            <a:endParaRPr lang="ko-KR" altLang="en-US" sz="14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B2EE377-1360-454A-A655-F278CF209183}"/>
              </a:ext>
            </a:extLst>
          </p:cNvPr>
          <p:cNvSpPr/>
          <p:nvPr/>
        </p:nvSpPr>
        <p:spPr>
          <a:xfrm>
            <a:off x="1867149" y="293179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43E3497-441D-4ED6-B8C5-63A0B57C0B30}"/>
              </a:ext>
            </a:extLst>
          </p:cNvPr>
          <p:cNvSpPr/>
          <p:nvPr/>
        </p:nvSpPr>
        <p:spPr>
          <a:xfrm>
            <a:off x="1867149" y="2591495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362ECF0-1F36-4766-86A6-38E82F7681EF}"/>
              </a:ext>
            </a:extLst>
          </p:cNvPr>
          <p:cNvSpPr/>
          <p:nvPr/>
        </p:nvSpPr>
        <p:spPr>
          <a:xfrm>
            <a:off x="2556159" y="2211710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FE4C5E6-82B3-4AAC-B81A-164B254217EF}"/>
              </a:ext>
            </a:extLst>
          </p:cNvPr>
          <p:cNvSpPr/>
          <p:nvPr/>
        </p:nvSpPr>
        <p:spPr>
          <a:xfrm>
            <a:off x="2556159" y="2341022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CE5DF6B-99C7-4AC4-B151-D5A3DC7DEFDC}"/>
              </a:ext>
            </a:extLst>
          </p:cNvPr>
          <p:cNvSpPr/>
          <p:nvPr/>
        </p:nvSpPr>
        <p:spPr>
          <a:xfrm>
            <a:off x="2556159" y="2470334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988062-28D3-42B7-9D37-0E3D8DD99F0B}"/>
              </a:ext>
            </a:extLst>
          </p:cNvPr>
          <p:cNvSpPr txBox="1"/>
          <p:nvPr/>
        </p:nvSpPr>
        <p:spPr>
          <a:xfrm>
            <a:off x="847108" y="3957755"/>
            <a:ext cx="1777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/>
              <a:t>cBPF Machine</a:t>
            </a:r>
            <a:endParaRPr lang="ko-KR" altLang="en-US" sz="16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CEF74CE-8A66-4872-A6FA-67FE2B702FA3}"/>
              </a:ext>
            </a:extLst>
          </p:cNvPr>
          <p:cNvSpPr/>
          <p:nvPr/>
        </p:nvSpPr>
        <p:spPr>
          <a:xfrm>
            <a:off x="5624888" y="1108221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eBPF Bytecode</a:t>
            </a:r>
            <a:endParaRPr lang="ko-KR" altLang="en-US" sz="14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D08700C-A50A-4D4E-AF53-2DFB6F8F74C4}"/>
              </a:ext>
            </a:extLst>
          </p:cNvPr>
          <p:cNvSpPr/>
          <p:nvPr/>
        </p:nvSpPr>
        <p:spPr>
          <a:xfrm>
            <a:off x="5569569" y="329183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9293FD-2277-4305-ADB2-3B8C57BA0FC3}"/>
              </a:ext>
            </a:extLst>
          </p:cNvPr>
          <p:cNvSpPr txBox="1"/>
          <p:nvPr/>
        </p:nvSpPr>
        <p:spPr>
          <a:xfrm>
            <a:off x="5637517" y="3673356"/>
            <a:ext cx="12910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Stack</a:t>
            </a:r>
            <a:endParaRPr lang="ko-KR" altLang="en-US" sz="160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0D9287BD-9D5E-4E21-B9BE-3E297124312D}"/>
              </a:ext>
            </a:extLst>
          </p:cNvPr>
          <p:cNvSpPr/>
          <p:nvPr/>
        </p:nvSpPr>
        <p:spPr>
          <a:xfrm>
            <a:off x="5569569" y="1764422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C6D4C3-1666-482E-AF0C-B91A6E57C1A1}"/>
              </a:ext>
            </a:extLst>
          </p:cNvPr>
          <p:cNvSpPr txBox="1"/>
          <p:nvPr/>
        </p:nvSpPr>
        <p:spPr>
          <a:xfrm>
            <a:off x="5365721" y="1476390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C790BAC-E873-4CAB-8CA6-F96C9A58D473}"/>
              </a:ext>
            </a:extLst>
          </p:cNvPr>
          <p:cNvSpPr txBox="1"/>
          <p:nvPr/>
        </p:nvSpPr>
        <p:spPr>
          <a:xfrm>
            <a:off x="6790469" y="1476390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31</a:t>
            </a:r>
            <a:endParaRPr lang="ko-KR" altLang="en-US" sz="14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77927A4-E675-43F4-B976-05ABC64ABA5B}"/>
              </a:ext>
            </a:extLst>
          </p:cNvPr>
          <p:cNvSpPr txBox="1"/>
          <p:nvPr/>
        </p:nvSpPr>
        <p:spPr>
          <a:xfrm>
            <a:off x="6928989" y="3317961"/>
            <a:ext cx="47891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512</a:t>
            </a:r>
            <a:endParaRPr lang="ko-KR" altLang="en-US" sz="14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06EDE76-592D-4BE1-8A2E-17617175A4B1}"/>
              </a:ext>
            </a:extLst>
          </p:cNvPr>
          <p:cNvSpPr/>
          <p:nvPr/>
        </p:nvSpPr>
        <p:spPr>
          <a:xfrm>
            <a:off x="5569569" y="293179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09A383E7-3D6C-47BE-B333-C0EA58ACAC16}"/>
              </a:ext>
            </a:extLst>
          </p:cNvPr>
          <p:cNvSpPr/>
          <p:nvPr/>
        </p:nvSpPr>
        <p:spPr>
          <a:xfrm>
            <a:off x="5569569" y="2591495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83C0A555-7B13-439A-B99D-8D5F4A1FB67C}"/>
              </a:ext>
            </a:extLst>
          </p:cNvPr>
          <p:cNvSpPr/>
          <p:nvPr/>
        </p:nvSpPr>
        <p:spPr>
          <a:xfrm>
            <a:off x="6258579" y="2211710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4E756FE8-C81C-496A-8C2F-9C7925ABAD2D}"/>
              </a:ext>
            </a:extLst>
          </p:cNvPr>
          <p:cNvSpPr/>
          <p:nvPr/>
        </p:nvSpPr>
        <p:spPr>
          <a:xfrm>
            <a:off x="6258579" y="2341022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3E9F5C11-40A5-407E-903F-A9D712A8EDB3}"/>
              </a:ext>
            </a:extLst>
          </p:cNvPr>
          <p:cNvSpPr/>
          <p:nvPr/>
        </p:nvSpPr>
        <p:spPr>
          <a:xfrm>
            <a:off x="6258579" y="2470334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456579E-776B-4AE9-8529-4D180A345F0F}"/>
              </a:ext>
            </a:extLst>
          </p:cNvPr>
          <p:cNvSpPr txBox="1"/>
          <p:nvPr/>
        </p:nvSpPr>
        <p:spPr>
          <a:xfrm>
            <a:off x="5390853" y="3957755"/>
            <a:ext cx="194583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/>
              <a:t>eBPF Machine</a:t>
            </a:r>
            <a:endParaRPr lang="ko-KR" altLang="en-US" sz="1600" b="1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70AAFD87-6717-43EE-809B-35DFAF230C5D}"/>
              </a:ext>
            </a:extLst>
          </p:cNvPr>
          <p:cNvSpPr/>
          <p:nvPr/>
        </p:nvSpPr>
        <p:spPr>
          <a:xfrm>
            <a:off x="3894090" y="329183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Stack Pointer</a:t>
            </a:r>
            <a:endParaRPr lang="ko-KR" altLang="en-US" sz="14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21506A7A-709A-489C-8D79-4BFD67CF822E}"/>
              </a:ext>
            </a:extLst>
          </p:cNvPr>
          <p:cNvSpPr/>
          <p:nvPr/>
        </p:nvSpPr>
        <p:spPr>
          <a:xfrm>
            <a:off x="3894090" y="1764422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R0</a:t>
            </a:r>
            <a:endParaRPr lang="ko-KR" altLang="en-US" sz="140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98AC96B-96D1-4A53-A77D-0AAAF186E812}"/>
              </a:ext>
            </a:extLst>
          </p:cNvPr>
          <p:cNvSpPr txBox="1"/>
          <p:nvPr/>
        </p:nvSpPr>
        <p:spPr>
          <a:xfrm>
            <a:off x="3690243" y="1476390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E3AC6FD-680D-47AB-A30D-EEAC2001D5DE}"/>
              </a:ext>
            </a:extLst>
          </p:cNvPr>
          <p:cNvSpPr txBox="1"/>
          <p:nvPr/>
        </p:nvSpPr>
        <p:spPr>
          <a:xfrm>
            <a:off x="5114991" y="1476390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63</a:t>
            </a:r>
            <a:endParaRPr lang="ko-KR" altLang="en-US" sz="14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054F75F7-7E1E-4D70-883C-A417D671247E}"/>
              </a:ext>
            </a:extLst>
          </p:cNvPr>
          <p:cNvSpPr/>
          <p:nvPr/>
        </p:nvSpPr>
        <p:spPr>
          <a:xfrm>
            <a:off x="3894090" y="293179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R10</a:t>
            </a:r>
            <a:endParaRPr lang="ko-KR" altLang="en-US" sz="14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B120DCCD-5625-47E6-ACA2-E082296B270A}"/>
              </a:ext>
            </a:extLst>
          </p:cNvPr>
          <p:cNvSpPr/>
          <p:nvPr/>
        </p:nvSpPr>
        <p:spPr>
          <a:xfrm>
            <a:off x="3894090" y="2591495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R9</a:t>
            </a:r>
            <a:endParaRPr lang="ko-KR" altLang="en-US" sz="140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9066340B-2008-47DC-BE0E-A4B360A8B43C}"/>
              </a:ext>
            </a:extLst>
          </p:cNvPr>
          <p:cNvSpPr/>
          <p:nvPr/>
        </p:nvSpPr>
        <p:spPr>
          <a:xfrm>
            <a:off x="4583102" y="2211710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57EADABB-9460-429D-BC03-32B3156AAAF2}"/>
              </a:ext>
            </a:extLst>
          </p:cNvPr>
          <p:cNvSpPr/>
          <p:nvPr/>
        </p:nvSpPr>
        <p:spPr>
          <a:xfrm>
            <a:off x="4583102" y="2341022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D960867D-9750-41E7-9640-A256E0D0C3BB}"/>
              </a:ext>
            </a:extLst>
          </p:cNvPr>
          <p:cNvSpPr/>
          <p:nvPr/>
        </p:nvSpPr>
        <p:spPr>
          <a:xfrm>
            <a:off x="4583102" y="2470334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F5E9762-66F8-4479-B6AB-4AD87A410230}"/>
              </a:ext>
            </a:extLst>
          </p:cNvPr>
          <p:cNvSpPr txBox="1"/>
          <p:nvPr/>
        </p:nvSpPr>
        <p:spPr>
          <a:xfrm>
            <a:off x="3962039" y="3673356"/>
            <a:ext cx="12910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Registers</a:t>
            </a:r>
            <a:endParaRPr lang="ko-KR" altLang="en-US" sz="16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065ECA00-E925-41DD-B26B-AF5E1ECA6E86}"/>
              </a:ext>
            </a:extLst>
          </p:cNvPr>
          <p:cNvSpPr/>
          <p:nvPr/>
        </p:nvSpPr>
        <p:spPr>
          <a:xfrm>
            <a:off x="7407900" y="329183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FF9F483-2302-429F-9D67-32006817F2AB}"/>
              </a:ext>
            </a:extLst>
          </p:cNvPr>
          <p:cNvSpPr/>
          <p:nvPr/>
        </p:nvSpPr>
        <p:spPr>
          <a:xfrm>
            <a:off x="7407900" y="1764422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Key      Value</a:t>
            </a:r>
            <a:endParaRPr lang="ko-KR" altLang="en-US" sz="140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3A43BE3-DE6B-472A-8CA5-7F896CC44E6D}"/>
              </a:ext>
            </a:extLst>
          </p:cNvPr>
          <p:cNvSpPr/>
          <p:nvPr/>
        </p:nvSpPr>
        <p:spPr>
          <a:xfrm>
            <a:off x="7407900" y="293179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9E5C6FC-97C5-4A8C-BDD7-BBED752554B7}"/>
              </a:ext>
            </a:extLst>
          </p:cNvPr>
          <p:cNvSpPr/>
          <p:nvPr/>
        </p:nvSpPr>
        <p:spPr>
          <a:xfrm>
            <a:off x="7407901" y="2591495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37B9D07E-CC12-4A23-A02A-832899D4B678}"/>
              </a:ext>
            </a:extLst>
          </p:cNvPr>
          <p:cNvSpPr/>
          <p:nvPr/>
        </p:nvSpPr>
        <p:spPr>
          <a:xfrm>
            <a:off x="8096912" y="2211710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3DBE36F-9F9D-4E7F-A908-39073D456FC0}"/>
              </a:ext>
            </a:extLst>
          </p:cNvPr>
          <p:cNvSpPr/>
          <p:nvPr/>
        </p:nvSpPr>
        <p:spPr>
          <a:xfrm>
            <a:off x="8096912" y="2341022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59692AB1-9A3C-4784-A164-978087860A5B}"/>
              </a:ext>
            </a:extLst>
          </p:cNvPr>
          <p:cNvSpPr/>
          <p:nvPr/>
        </p:nvSpPr>
        <p:spPr>
          <a:xfrm>
            <a:off x="8096912" y="2470334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949CAB4-1A16-4666-AD8A-A1179F6BFD2C}"/>
              </a:ext>
            </a:extLst>
          </p:cNvPr>
          <p:cNvSpPr txBox="1"/>
          <p:nvPr/>
        </p:nvSpPr>
        <p:spPr>
          <a:xfrm>
            <a:off x="7475848" y="3673356"/>
            <a:ext cx="12910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Maps</a:t>
            </a:r>
            <a:endParaRPr lang="ko-KR" altLang="en-US" sz="160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8A70FE-B5FE-4F2B-817E-E19487EF3915}"/>
              </a:ext>
            </a:extLst>
          </p:cNvPr>
          <p:cNvCxnSpPr>
            <a:cxnSpLocks/>
          </p:cNvCxnSpPr>
          <p:nvPr/>
        </p:nvCxnSpPr>
        <p:spPr>
          <a:xfrm>
            <a:off x="8005524" y="1764422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10869C20-8470-4948-9980-D3F0F0C57238}"/>
              </a:ext>
            </a:extLst>
          </p:cNvPr>
          <p:cNvCxnSpPr>
            <a:cxnSpLocks/>
          </p:cNvCxnSpPr>
          <p:nvPr/>
        </p:nvCxnSpPr>
        <p:spPr>
          <a:xfrm>
            <a:off x="8005524" y="2591495"/>
            <a:ext cx="0" cy="1060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8FF7B6-26FE-4269-81B7-C2867C019AF4}"/>
                  </a:ext>
                </a:extLst>
              </p:cNvPr>
              <p:cNvSpPr txBox="1"/>
              <p:nvPr/>
            </p:nvSpPr>
            <p:spPr>
              <a:xfrm>
                <a:off x="8828204" y="3335181"/>
                <a:ext cx="277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8FF7B6-26FE-4269-81B7-C2867C019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204" y="3335181"/>
                <a:ext cx="277320" cy="276999"/>
              </a:xfrm>
              <a:prstGeom prst="rect">
                <a:avLst/>
              </a:prstGeom>
              <a:blipFill>
                <a:blip r:embed="rId3"/>
                <a:stretch>
                  <a:fillRect l="-4348" r="-6522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07B4B60-B3C0-446B-901E-B373590F1BFD}"/>
              </a:ext>
            </a:extLst>
          </p:cNvPr>
          <p:cNvCxnSpPr/>
          <p:nvPr/>
        </p:nvCxnSpPr>
        <p:spPr>
          <a:xfrm>
            <a:off x="3635896" y="987574"/>
            <a:ext cx="0" cy="32403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78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Compile, bpf()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5321D9-7332-458D-BCEB-1E49D8F4CF32}"/>
              </a:ext>
            </a:extLst>
          </p:cNvPr>
          <p:cNvCxnSpPr>
            <a:cxnSpLocks/>
          </p:cNvCxnSpPr>
          <p:nvPr/>
        </p:nvCxnSpPr>
        <p:spPr>
          <a:xfrm>
            <a:off x="948400" y="2830194"/>
            <a:ext cx="758404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6B31B5-624D-430B-8444-11B53CC3492D}"/>
              </a:ext>
            </a:extLst>
          </p:cNvPr>
          <p:cNvSpPr txBox="1"/>
          <p:nvPr/>
        </p:nvSpPr>
        <p:spPr>
          <a:xfrm>
            <a:off x="755576" y="2396385"/>
            <a:ext cx="1777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/>
              <a:t>User Space</a:t>
            </a:r>
            <a:endParaRPr lang="ko-KR" altLang="en-US" sz="16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EE2374-FD24-4089-B5A2-FD3890CC5FC3}"/>
              </a:ext>
            </a:extLst>
          </p:cNvPr>
          <p:cNvSpPr txBox="1"/>
          <p:nvPr/>
        </p:nvSpPr>
        <p:spPr>
          <a:xfrm>
            <a:off x="755576" y="2909951"/>
            <a:ext cx="1777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/>
              <a:t>Kernel Space</a:t>
            </a:r>
            <a:endParaRPr lang="ko-KR" altLang="en-US" sz="16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0E45BBD-EBD0-46F0-8581-387429D21F14}"/>
              </a:ext>
            </a:extLst>
          </p:cNvPr>
          <p:cNvSpPr/>
          <p:nvPr/>
        </p:nvSpPr>
        <p:spPr>
          <a:xfrm>
            <a:off x="5148064" y="958891"/>
            <a:ext cx="1584176" cy="604747"/>
          </a:xfrm>
          <a:prstGeom prst="roundRect">
            <a:avLst>
              <a:gd name="adj" fmla="val 138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</a:p>
          <a:p>
            <a:pPr algn="ctr"/>
            <a:r>
              <a:rPr lang="en-US" altLang="ko-KR" sz="1600"/>
              <a:t>(iproute2, tc)</a:t>
            </a:r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A8A261-49C6-4D7D-B8D9-523995ED119B}"/>
              </a:ext>
            </a:extLst>
          </p:cNvPr>
          <p:cNvSpPr/>
          <p:nvPr/>
        </p:nvSpPr>
        <p:spPr>
          <a:xfrm>
            <a:off x="1907704" y="1798826"/>
            <a:ext cx="1584176" cy="604747"/>
          </a:xfrm>
          <a:prstGeom prst="roundRect">
            <a:avLst>
              <a:gd name="adj" fmla="val 138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eBPF Program Source Code </a:t>
            </a:r>
            <a:endParaRPr lang="ko-KR" altLang="en-US" sz="16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ADDF39-CB4D-40F6-8573-6013FC07F27F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3491880" y="2101200"/>
            <a:ext cx="122413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E25951-A64C-4698-8B51-D4674E844D8C}"/>
              </a:ext>
            </a:extLst>
          </p:cNvPr>
          <p:cNvSpPr txBox="1"/>
          <p:nvPr/>
        </p:nvSpPr>
        <p:spPr>
          <a:xfrm>
            <a:off x="3504619" y="1563638"/>
            <a:ext cx="1224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LLVM/clang</a:t>
            </a:r>
          </a:p>
          <a:p>
            <a:pPr algn="ctr"/>
            <a:r>
              <a:rPr lang="en-US" altLang="ko-KR" sz="1400"/>
              <a:t>Compile</a:t>
            </a:r>
            <a:endParaRPr lang="ko-KR" altLang="en-US" sz="140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2BCF835-6527-4D5D-B9D2-8FF5B8287CD7}"/>
              </a:ext>
            </a:extLst>
          </p:cNvPr>
          <p:cNvCxnSpPr>
            <a:cxnSpLocks/>
            <a:stCxn id="16" idx="2"/>
            <a:endCxn id="66" idx="0"/>
          </p:cNvCxnSpPr>
          <p:nvPr/>
        </p:nvCxnSpPr>
        <p:spPr>
          <a:xfrm rot="5400000">
            <a:off x="3549546" y="2010028"/>
            <a:ext cx="2836997" cy="1944216"/>
          </a:xfrm>
          <a:prstGeom prst="curvedConnector3">
            <a:avLst>
              <a:gd name="adj1" fmla="val 46717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C1AC79D-1168-4880-A7BD-4500E2F6D15F}"/>
              </a:ext>
            </a:extLst>
          </p:cNvPr>
          <p:cNvSpPr/>
          <p:nvPr/>
        </p:nvSpPr>
        <p:spPr>
          <a:xfrm>
            <a:off x="6588224" y="1798825"/>
            <a:ext cx="1584176" cy="604747"/>
          </a:xfrm>
          <a:prstGeom prst="roundRect">
            <a:avLst>
              <a:gd name="adj" fmla="val 138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9A4149D-27F9-4F35-9D72-5B6A98E8399D}"/>
              </a:ext>
            </a:extLst>
          </p:cNvPr>
          <p:cNvSpPr/>
          <p:nvPr/>
        </p:nvSpPr>
        <p:spPr>
          <a:xfrm>
            <a:off x="4716016" y="1798826"/>
            <a:ext cx="1584176" cy="604747"/>
          </a:xfrm>
          <a:prstGeom prst="roundRect">
            <a:avLst>
              <a:gd name="adj" fmla="val 13867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eBPF Program Bytecode</a:t>
            </a:r>
            <a:endParaRPr lang="ko-KR" altLang="en-US" sz="16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A25AB38-C2D4-486A-819F-2883BB708A2F}"/>
              </a:ext>
            </a:extLst>
          </p:cNvPr>
          <p:cNvSpPr/>
          <p:nvPr/>
        </p:nvSpPr>
        <p:spPr>
          <a:xfrm>
            <a:off x="5364088" y="3630031"/>
            <a:ext cx="158417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Key      Value</a:t>
            </a:r>
            <a:endParaRPr lang="ko-KR" altLang="en-US" sz="14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5303C53-B5D8-4B26-8C50-A5441606BFD9}"/>
              </a:ext>
            </a:extLst>
          </p:cNvPr>
          <p:cNvSpPr/>
          <p:nvPr/>
        </p:nvSpPr>
        <p:spPr>
          <a:xfrm>
            <a:off x="5364088" y="3990071"/>
            <a:ext cx="158417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6EFC29-F139-4797-87E0-2E5511C29B9B}"/>
              </a:ext>
            </a:extLst>
          </p:cNvPr>
          <p:cNvSpPr txBox="1"/>
          <p:nvPr/>
        </p:nvSpPr>
        <p:spPr>
          <a:xfrm>
            <a:off x="5432036" y="4350111"/>
            <a:ext cx="143330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Maps</a:t>
            </a:r>
            <a:endParaRPr lang="ko-KR" altLang="en-US" sz="160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5970CAC-31EF-4FAA-BA05-2483B734AF91}"/>
              </a:ext>
            </a:extLst>
          </p:cNvPr>
          <p:cNvCxnSpPr>
            <a:cxnSpLocks/>
          </p:cNvCxnSpPr>
          <p:nvPr/>
        </p:nvCxnSpPr>
        <p:spPr>
          <a:xfrm>
            <a:off x="6058767" y="3630031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63D8005-3952-4700-B2AB-691EA9F861A2}"/>
              </a:ext>
            </a:extLst>
          </p:cNvPr>
          <p:cNvSpPr/>
          <p:nvPr/>
        </p:nvSpPr>
        <p:spPr>
          <a:xfrm>
            <a:off x="3275856" y="3176497"/>
            <a:ext cx="1440160" cy="4320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Verifier</a:t>
            </a:r>
            <a:endParaRPr lang="ko-KR" altLang="en-US" sz="16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BC0E023-43C5-476E-AD37-83DA5EB3F834}"/>
              </a:ext>
            </a:extLst>
          </p:cNvPr>
          <p:cNvSpPr/>
          <p:nvPr/>
        </p:nvSpPr>
        <p:spPr>
          <a:xfrm>
            <a:off x="3275856" y="4400635"/>
            <a:ext cx="1440160" cy="4320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eBPF</a:t>
            </a:r>
            <a:endParaRPr lang="ko-KR" altLang="en-US" sz="160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5C5EBB9-D1C4-4294-824C-EBF7754F6BC8}"/>
              </a:ext>
            </a:extLst>
          </p:cNvPr>
          <p:cNvCxnSpPr>
            <a:cxnSpLocks/>
            <a:stCxn id="46" idx="1"/>
            <a:endCxn id="66" idx="3"/>
          </p:cNvCxnSpPr>
          <p:nvPr/>
        </p:nvCxnSpPr>
        <p:spPr>
          <a:xfrm flipH="1">
            <a:off x="4716016" y="4170091"/>
            <a:ext cx="648072" cy="44656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37B13918-9412-4E36-8765-129978786A27}"/>
              </a:ext>
            </a:extLst>
          </p:cNvPr>
          <p:cNvSpPr/>
          <p:nvPr/>
        </p:nvSpPr>
        <p:spPr>
          <a:xfrm>
            <a:off x="3275856" y="3789688"/>
            <a:ext cx="1440160" cy="4320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JIT Compiler</a:t>
            </a:r>
            <a:endParaRPr lang="ko-KR" altLang="en-US" sz="1600"/>
          </a:p>
        </p:txBody>
      </p:sp>
      <p:cxnSp>
        <p:nvCxnSpPr>
          <p:cNvPr id="93" name="직선 화살표 연결선 26">
            <a:extLst>
              <a:ext uri="{FF2B5EF4-FFF2-40B4-BE49-F238E27FC236}">
                <a16:creationId xmlns:a16="http://schemas.microsoft.com/office/drawing/2014/main" id="{BDD1DC3D-1F29-45FC-B341-6D163409DAAF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 rot="5400000">
            <a:off x="6155015" y="2404733"/>
            <a:ext cx="1226459" cy="1224136"/>
          </a:xfrm>
          <a:prstGeom prst="curvedConnector3">
            <a:avLst>
              <a:gd name="adj1" fmla="val 34122"/>
            </a:avLst>
          </a:prstGeom>
          <a:ln w="28575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55EB7B5-3D4E-4709-9629-3994AE2C7B61}"/>
              </a:ext>
            </a:extLst>
          </p:cNvPr>
          <p:cNvSpPr/>
          <p:nvPr/>
        </p:nvSpPr>
        <p:spPr>
          <a:xfrm>
            <a:off x="4355976" y="2614171"/>
            <a:ext cx="3024336" cy="4320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bpf()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30828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BPF Hook</a:t>
            </a:r>
            <a:endParaRPr lang="ko-KR" altLang="en-US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3A07AC0B-71CF-432E-84F7-8B1FD8049B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8618414"/>
              </p:ext>
            </p:extLst>
          </p:nvPr>
        </p:nvGraphicFramePr>
        <p:xfrm>
          <a:off x="827584" y="1059582"/>
          <a:ext cx="5688632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FDB98DF8-C8F5-4DCD-BAC2-4024B1F11855}"/>
              </a:ext>
            </a:extLst>
          </p:cNvPr>
          <p:cNvSpPr/>
          <p:nvPr/>
        </p:nvSpPr>
        <p:spPr>
          <a:xfrm>
            <a:off x="6084168" y="2485452"/>
            <a:ext cx="432048" cy="2160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E434611-3ECA-4DF3-B5EF-BC4F4684743F}"/>
              </a:ext>
            </a:extLst>
          </p:cNvPr>
          <p:cNvSpPr/>
          <p:nvPr/>
        </p:nvSpPr>
        <p:spPr>
          <a:xfrm>
            <a:off x="6084168" y="2859782"/>
            <a:ext cx="432048" cy="21602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580E62-4CCA-467D-85B1-C555D0EAB89A}"/>
              </a:ext>
            </a:extLst>
          </p:cNvPr>
          <p:cNvSpPr txBox="1"/>
          <p:nvPr/>
        </p:nvSpPr>
        <p:spPr>
          <a:xfrm>
            <a:off x="6516216" y="2439575"/>
            <a:ext cx="1224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Network</a:t>
            </a:r>
            <a:endParaRPr lang="ko-KR" altLang="en-US" sz="14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986C906-9601-4F53-8546-6CF4D6ED2508}"/>
              </a:ext>
            </a:extLst>
          </p:cNvPr>
          <p:cNvSpPr txBox="1"/>
          <p:nvPr/>
        </p:nvSpPr>
        <p:spPr>
          <a:xfrm>
            <a:off x="6516216" y="2706184"/>
            <a:ext cx="1224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Tracing/</a:t>
            </a:r>
            <a:br>
              <a:rPr lang="en-US" altLang="ko-KR" sz="1400"/>
            </a:br>
            <a:r>
              <a:rPr lang="en-US" altLang="ko-KR" sz="1400"/>
              <a:t>Monitoring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3513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Network Hook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6820E35-7710-49B8-ACE2-DBC3072899CA}"/>
              </a:ext>
            </a:extLst>
          </p:cNvPr>
          <p:cNvSpPr/>
          <p:nvPr/>
        </p:nvSpPr>
        <p:spPr>
          <a:xfrm>
            <a:off x="3138453" y="3435846"/>
            <a:ext cx="2801699" cy="524324"/>
          </a:xfrm>
          <a:prstGeom prst="roundRect">
            <a:avLst>
              <a:gd name="adj" fmla="val 109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XDP</a:t>
            </a:r>
            <a:endParaRPr lang="en-US" altLang="ko-KR" sz="1400"/>
          </a:p>
          <a:p>
            <a:pPr algn="ctr"/>
            <a:r>
              <a:rPr lang="en-US" altLang="ko-KR" sz="1400"/>
              <a:t>Net Device</a:t>
            </a:r>
            <a:endParaRPr lang="ko-KR" altLang="en-US" sz="14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CCE84A5-B9E1-4FCA-A7F5-14E006C8BA92}"/>
              </a:ext>
            </a:extLst>
          </p:cNvPr>
          <p:cNvSpPr/>
          <p:nvPr/>
        </p:nvSpPr>
        <p:spPr>
          <a:xfrm>
            <a:off x="3138453" y="2524623"/>
            <a:ext cx="2801699" cy="3868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Netfilter</a:t>
            </a:r>
            <a:endParaRPr lang="ko-KR" altLang="en-US" sz="140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9A049EA-21D3-4DC4-845B-2E646ACB0077}"/>
              </a:ext>
            </a:extLst>
          </p:cNvPr>
          <p:cNvSpPr/>
          <p:nvPr/>
        </p:nvSpPr>
        <p:spPr>
          <a:xfrm>
            <a:off x="3138453" y="2911522"/>
            <a:ext cx="2801699" cy="524324"/>
          </a:xfrm>
          <a:prstGeom prst="roundRect">
            <a:avLst>
              <a:gd name="adj" fmla="val 109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Ingress / Egress</a:t>
            </a:r>
            <a:endParaRPr lang="en-US" altLang="ko-KR" sz="1400"/>
          </a:p>
          <a:p>
            <a:pPr algn="ctr"/>
            <a:r>
              <a:rPr lang="en-US" altLang="ko-KR" sz="1400"/>
              <a:t>TC (Traffic Control)</a:t>
            </a:r>
            <a:endParaRPr lang="ko-KR" altLang="en-US" sz="140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CD8F398-B7C0-4CB3-A861-F08AFF892628}"/>
              </a:ext>
            </a:extLst>
          </p:cNvPr>
          <p:cNvSpPr/>
          <p:nvPr/>
        </p:nvSpPr>
        <p:spPr>
          <a:xfrm>
            <a:off x="3138453" y="2139702"/>
            <a:ext cx="2801699" cy="3868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TCP Stack</a:t>
            </a:r>
            <a:endParaRPr lang="ko-KR" altLang="en-US" sz="14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6123B42-F901-4578-9220-855D1680F818}"/>
              </a:ext>
            </a:extLst>
          </p:cNvPr>
          <p:cNvSpPr/>
          <p:nvPr/>
        </p:nvSpPr>
        <p:spPr>
          <a:xfrm>
            <a:off x="3138452" y="1624826"/>
            <a:ext cx="2801699" cy="524324"/>
          </a:xfrm>
          <a:prstGeom prst="roundRect">
            <a:avLst>
              <a:gd name="adj" fmla="val 109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Filter</a:t>
            </a:r>
            <a:endParaRPr lang="en-US" altLang="ko-KR" sz="1400"/>
          </a:p>
          <a:p>
            <a:pPr algn="ctr"/>
            <a:r>
              <a:rPr lang="en-US" altLang="ko-KR" sz="1400"/>
              <a:t>Socket</a:t>
            </a:r>
            <a:endParaRPr lang="ko-KR" altLang="en-US" sz="14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FC50A881-8856-4345-B35B-B630E744E42A}"/>
              </a:ext>
            </a:extLst>
          </p:cNvPr>
          <p:cNvSpPr/>
          <p:nvPr/>
        </p:nvSpPr>
        <p:spPr>
          <a:xfrm>
            <a:off x="3138452" y="1237927"/>
            <a:ext cx="2801699" cy="3868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Application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66292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44407</TotalTime>
  <Words>114</Words>
  <Application>Microsoft Office PowerPoint</Application>
  <PresentationFormat>화면 슬라이드 쇼(16:9)</PresentationFormat>
  <Paragraphs>70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cBPF, eBPF</vt:lpstr>
      <vt:lpstr>Compile, bpf()</vt:lpstr>
      <vt:lpstr>BPF Hook</vt:lpstr>
      <vt:lpstr>Network Hook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5259</cp:revision>
  <dcterms:created xsi:type="dcterms:W3CDTF">2006-10-05T04:04:58Z</dcterms:created>
  <dcterms:modified xsi:type="dcterms:W3CDTF">2018-12-29T19:34:30Z</dcterms:modified>
</cp:coreProperties>
</file>