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57" r:id="rId2"/>
    <p:sldId id="358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6" autoAdjust="0"/>
    <p:restoredTop sz="91442" autoAdjust="0"/>
  </p:normalViewPr>
  <p:slideViewPr>
    <p:cSldViewPr>
      <p:cViewPr varScale="1">
        <p:scale>
          <a:sx n="162" d="100"/>
          <a:sy n="162" d="100"/>
        </p:scale>
        <p:origin x="-378" y="-72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540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76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</p:cNvCxnSpPr>
          <p:nvPr/>
        </p:nvCxnSpPr>
        <p:spPr>
          <a:xfrm>
            <a:off x="2554008" y="830261"/>
            <a:ext cx="0" cy="4261769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64554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SSL Handshake with no session id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32162" y="483518"/>
            <a:ext cx="1443694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 dirty="0" err="1"/>
              <a:t>SSL</a:t>
            </a:r>
            <a:r>
              <a:rPr lang="en-US" altLang="ko-KR" sz="1400" dirty="0"/>
              <a:t> Client</a:t>
            </a:r>
            <a:endParaRPr lang="ko-KR" altLang="en-US" sz="1400" dirty="0"/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6547731" y="830261"/>
            <a:ext cx="0" cy="4261769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15149" y="483518"/>
            <a:ext cx="1665164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 dirty="0" err="1"/>
              <a:t>SSL</a:t>
            </a:r>
            <a:r>
              <a:rPr lang="en-US" altLang="ko-KR" sz="1400" dirty="0"/>
              <a:t> Server</a:t>
            </a:r>
            <a:endParaRPr lang="ko-KR" altLang="en-US" sz="14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2554008" y="1099456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54541" y="851991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1. Client </a:t>
            </a:r>
            <a:r>
              <a:rPr lang="en-US" altLang="ko-KR" sz="1100" dirty="0" smtClean="0"/>
              <a:t>Hello</a:t>
            </a:r>
            <a:endParaRPr lang="ko-KR" altLang="en-US" sz="1100" dirty="0"/>
          </a:p>
        </p:txBody>
      </p:sp>
      <p:cxnSp>
        <p:nvCxnSpPr>
          <p:cNvPr id="20" name="직선 연결선 19"/>
          <p:cNvCxnSpPr>
            <a:cxnSpLocks/>
          </p:cNvCxnSpPr>
          <p:nvPr/>
        </p:nvCxnSpPr>
        <p:spPr>
          <a:xfrm flipH="1">
            <a:off x="2554008" y="1390715"/>
            <a:ext cx="399284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54539" y="1151186"/>
            <a:ext cx="319266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2. Server </a:t>
            </a:r>
            <a:r>
              <a:rPr lang="en-US" altLang="ko-KR" sz="1100" dirty="0" smtClean="0"/>
              <a:t>Hello</a:t>
            </a:r>
            <a:endParaRPr lang="en-US" altLang="ko-KR" sz="11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5E80DC9F-9923-4F26-B693-EBC87DB1CE27}"/>
              </a:ext>
            </a:extLst>
          </p:cNvPr>
          <p:cNvCxnSpPr>
            <a:cxnSpLocks/>
          </p:cNvCxnSpPr>
          <p:nvPr/>
        </p:nvCxnSpPr>
        <p:spPr>
          <a:xfrm flipH="1">
            <a:off x="2554008" y="1987552"/>
            <a:ext cx="399284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E94F729B-379B-4653-B3B4-E0CE68964F4C}"/>
              </a:ext>
            </a:extLst>
          </p:cNvPr>
          <p:cNvSpPr txBox="1"/>
          <p:nvPr/>
        </p:nvSpPr>
        <p:spPr>
          <a:xfrm>
            <a:off x="2917968" y="1749025"/>
            <a:ext cx="319266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en-US" altLang="ko-KR" sz="1100" dirty="0"/>
              <a:t>Server </a:t>
            </a:r>
            <a:r>
              <a:rPr lang="en-US" altLang="ko-KR" sz="1100" dirty="0" smtClean="0"/>
              <a:t>Key Exchange </a:t>
            </a:r>
            <a:r>
              <a:rPr lang="en-US" altLang="ko-KR" sz="1100" dirty="0"/>
              <a:t>(Optional)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4E327FFC-11F2-47BB-BB81-71D688D585D7}"/>
              </a:ext>
            </a:extLst>
          </p:cNvPr>
          <p:cNvCxnSpPr>
            <a:cxnSpLocks/>
          </p:cNvCxnSpPr>
          <p:nvPr/>
        </p:nvCxnSpPr>
        <p:spPr>
          <a:xfrm flipH="1">
            <a:off x="2554008" y="2570239"/>
            <a:ext cx="399284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5C4A01C-9E5E-4F58-B561-9BB389256B27}"/>
              </a:ext>
            </a:extLst>
          </p:cNvPr>
          <p:cNvSpPr txBox="1"/>
          <p:nvPr/>
        </p:nvSpPr>
        <p:spPr>
          <a:xfrm>
            <a:off x="2954539" y="2330710"/>
            <a:ext cx="319266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6</a:t>
            </a:r>
            <a:r>
              <a:rPr lang="en-US" altLang="ko-KR" sz="1100" dirty="0" smtClean="0"/>
              <a:t>. </a:t>
            </a:r>
            <a:r>
              <a:rPr lang="en-US" altLang="ko-KR" sz="1100" dirty="0"/>
              <a:t>Server </a:t>
            </a:r>
            <a:r>
              <a:rPr lang="en-US" altLang="ko-KR" sz="1100" dirty="0" smtClean="0"/>
              <a:t>Hello </a:t>
            </a:r>
            <a:r>
              <a:rPr lang="en-US" altLang="ko-KR" sz="1100" dirty="0"/>
              <a:t>D</a:t>
            </a:r>
            <a:r>
              <a:rPr lang="en-US" altLang="ko-KR" sz="1100" dirty="0" smtClean="0"/>
              <a:t>one</a:t>
            </a:r>
            <a:endParaRPr lang="en-US" altLang="ko-KR" sz="11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A9FA9947-4719-41E6-95DB-DCCA789F6C97}"/>
              </a:ext>
            </a:extLst>
          </p:cNvPr>
          <p:cNvCxnSpPr>
            <a:cxnSpLocks/>
          </p:cNvCxnSpPr>
          <p:nvPr/>
        </p:nvCxnSpPr>
        <p:spPr>
          <a:xfrm flipH="1">
            <a:off x="2554008" y="6338669"/>
            <a:ext cx="399284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8FBD6DBB-8D81-4556-A8B6-6870395055BB}"/>
              </a:ext>
            </a:extLst>
          </p:cNvPr>
          <p:cNvSpPr txBox="1"/>
          <p:nvPr/>
        </p:nvSpPr>
        <p:spPr>
          <a:xfrm>
            <a:off x="2917968" y="6100142"/>
            <a:ext cx="319266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5. Server hello done</a:t>
            </a:r>
            <a:endParaRPr lang="en-US" altLang="ko-KR" sz="11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39891AFB-9156-427A-8543-7BB3A8A9C9E6}"/>
              </a:ext>
            </a:extLst>
          </p:cNvPr>
          <p:cNvCxnSpPr/>
          <p:nvPr/>
        </p:nvCxnSpPr>
        <p:spPr>
          <a:xfrm>
            <a:off x="2554008" y="2860009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312811A8-A851-48FF-93C0-66CCAB421337}"/>
              </a:ext>
            </a:extLst>
          </p:cNvPr>
          <p:cNvSpPr txBox="1"/>
          <p:nvPr/>
        </p:nvSpPr>
        <p:spPr>
          <a:xfrm>
            <a:off x="2954541" y="2621482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7</a:t>
            </a:r>
            <a:r>
              <a:rPr lang="en-US" altLang="ko-KR" sz="1100" dirty="0" smtClean="0"/>
              <a:t>. </a:t>
            </a:r>
            <a:r>
              <a:rPr lang="en-US" altLang="ko-KR" sz="1100" dirty="0"/>
              <a:t>Client </a:t>
            </a:r>
            <a:r>
              <a:rPr lang="en-US" altLang="ko-KR" sz="1100" dirty="0" smtClean="0"/>
              <a:t>Certificate </a:t>
            </a:r>
            <a:r>
              <a:rPr lang="en-US" altLang="ko-KR" sz="1100" dirty="0"/>
              <a:t>(Optional) </a:t>
            </a:r>
            <a:endParaRPr lang="ko-KR" altLang="en-US" sz="1100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DDA4906D-07DC-4DE6-A86A-B5D11F151D8B}"/>
              </a:ext>
            </a:extLst>
          </p:cNvPr>
          <p:cNvCxnSpPr>
            <a:cxnSpLocks/>
          </p:cNvCxnSpPr>
          <p:nvPr/>
        </p:nvCxnSpPr>
        <p:spPr>
          <a:xfrm flipH="1">
            <a:off x="2554008" y="2279459"/>
            <a:ext cx="399284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F1A670D-8814-4CE0-86EB-15EB50C8933B}"/>
              </a:ext>
            </a:extLst>
          </p:cNvPr>
          <p:cNvSpPr txBox="1"/>
          <p:nvPr/>
        </p:nvSpPr>
        <p:spPr>
          <a:xfrm>
            <a:off x="2917968" y="2040932"/>
            <a:ext cx="319266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5</a:t>
            </a:r>
            <a:r>
              <a:rPr lang="en-US" altLang="ko-KR" sz="1100" dirty="0" smtClean="0"/>
              <a:t>. </a:t>
            </a:r>
            <a:r>
              <a:rPr lang="en-US" altLang="ko-KR" sz="1100" dirty="0" smtClean="0"/>
              <a:t>Client Certificate Request (Optional)</a:t>
            </a:r>
            <a:endParaRPr lang="en-US" altLang="ko-KR" sz="11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269273A2-7BF0-4651-95E2-1818B874A510}"/>
              </a:ext>
            </a:extLst>
          </p:cNvPr>
          <p:cNvCxnSpPr/>
          <p:nvPr/>
        </p:nvCxnSpPr>
        <p:spPr>
          <a:xfrm>
            <a:off x="2554008" y="3153285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ACB65787-1943-491F-9EE6-687435E76CB7}"/>
              </a:ext>
            </a:extLst>
          </p:cNvPr>
          <p:cNvSpPr txBox="1"/>
          <p:nvPr/>
        </p:nvSpPr>
        <p:spPr>
          <a:xfrm>
            <a:off x="2954541" y="2914758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8</a:t>
            </a:r>
            <a:r>
              <a:rPr lang="en-US" altLang="ko-KR" sz="1100" dirty="0" smtClean="0"/>
              <a:t>. </a:t>
            </a:r>
            <a:r>
              <a:rPr lang="en-US" altLang="ko-KR" sz="1100" dirty="0"/>
              <a:t>Client </a:t>
            </a:r>
            <a:r>
              <a:rPr lang="en-US" altLang="ko-KR" sz="1100" dirty="0" smtClean="0"/>
              <a:t>Key </a:t>
            </a:r>
            <a:r>
              <a:rPr lang="en-US" altLang="ko-KR" sz="1100" dirty="0"/>
              <a:t>(Pre-master </a:t>
            </a:r>
            <a:r>
              <a:rPr lang="en-US" altLang="ko-KR" sz="1100" dirty="0"/>
              <a:t>S</a:t>
            </a:r>
            <a:r>
              <a:rPr lang="en-US" altLang="ko-KR" sz="1100" dirty="0" smtClean="0"/>
              <a:t>ecret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273E7F8E-ACC3-4152-A16D-B15756D81FE5}"/>
              </a:ext>
            </a:extLst>
          </p:cNvPr>
          <p:cNvCxnSpPr/>
          <p:nvPr/>
        </p:nvCxnSpPr>
        <p:spPr>
          <a:xfrm>
            <a:off x="2554008" y="3444484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A77B5788-FC26-4BF1-9A4A-B35A06086490}"/>
              </a:ext>
            </a:extLst>
          </p:cNvPr>
          <p:cNvSpPr txBox="1"/>
          <p:nvPr/>
        </p:nvSpPr>
        <p:spPr>
          <a:xfrm>
            <a:off x="2954541" y="3205957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9</a:t>
            </a:r>
            <a:r>
              <a:rPr lang="en-US" altLang="ko-KR" sz="1100" dirty="0" smtClean="0"/>
              <a:t>. </a:t>
            </a:r>
            <a:r>
              <a:rPr lang="en-US" altLang="ko-KR" sz="1100" dirty="0"/>
              <a:t>Client </a:t>
            </a:r>
            <a:r>
              <a:rPr lang="en-US" altLang="ko-KR" sz="1100" dirty="0" smtClean="0"/>
              <a:t>Certificate </a:t>
            </a:r>
            <a:r>
              <a:rPr lang="en-US" altLang="ko-KR" sz="1100" dirty="0"/>
              <a:t>V</a:t>
            </a:r>
            <a:r>
              <a:rPr lang="en-US" altLang="ko-KR" sz="1100" dirty="0" smtClean="0"/>
              <a:t>erify </a:t>
            </a:r>
            <a:r>
              <a:rPr lang="en-US" altLang="ko-KR" sz="1100" dirty="0"/>
              <a:t>(Optional)</a:t>
            </a:r>
            <a:endParaRPr lang="ko-KR" altLang="en-US" sz="11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894325AA-AB75-44F0-9F2D-213706D9840B}"/>
              </a:ext>
            </a:extLst>
          </p:cNvPr>
          <p:cNvCxnSpPr/>
          <p:nvPr/>
        </p:nvCxnSpPr>
        <p:spPr>
          <a:xfrm>
            <a:off x="2547829" y="3732465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9DD5CDE2-131D-40A5-9F71-78FDA27CA543}"/>
              </a:ext>
            </a:extLst>
          </p:cNvPr>
          <p:cNvSpPr txBox="1"/>
          <p:nvPr/>
        </p:nvSpPr>
        <p:spPr>
          <a:xfrm>
            <a:off x="2948362" y="3493938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 smtClean="0"/>
              <a:t>10. </a:t>
            </a:r>
            <a:r>
              <a:rPr lang="en-US" altLang="ko-KR" sz="1100" dirty="0"/>
              <a:t>Change </a:t>
            </a:r>
            <a:r>
              <a:rPr lang="en-US" altLang="ko-KR" sz="1100" dirty="0" smtClean="0"/>
              <a:t>Cipher </a:t>
            </a:r>
            <a:r>
              <a:rPr lang="en-US" altLang="ko-KR" sz="1100" dirty="0"/>
              <a:t>S</a:t>
            </a:r>
            <a:r>
              <a:rPr lang="en-US" altLang="ko-KR" sz="1100" dirty="0" smtClean="0"/>
              <a:t>pec</a:t>
            </a:r>
            <a:endParaRPr lang="ko-KR" altLang="en-US" sz="1100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="" xmlns:a16="http://schemas.microsoft.com/office/drawing/2014/main" id="{6E400A8A-FF7C-4A75-9F67-A1F83E81BDDD}"/>
              </a:ext>
            </a:extLst>
          </p:cNvPr>
          <p:cNvCxnSpPr/>
          <p:nvPr/>
        </p:nvCxnSpPr>
        <p:spPr>
          <a:xfrm>
            <a:off x="2554008" y="4023245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48754042-8D1C-45CF-9349-6D386CCAC557}"/>
              </a:ext>
            </a:extLst>
          </p:cNvPr>
          <p:cNvSpPr txBox="1"/>
          <p:nvPr/>
        </p:nvSpPr>
        <p:spPr>
          <a:xfrm>
            <a:off x="2954541" y="3784718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 smtClean="0"/>
              <a:t>11. </a:t>
            </a:r>
            <a:r>
              <a:rPr lang="en-US" altLang="ko-KR" sz="1100" dirty="0" smtClean="0"/>
              <a:t>Finish</a:t>
            </a:r>
            <a:endParaRPr lang="ko-KR" altLang="en-US" sz="1100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="" xmlns:a16="http://schemas.microsoft.com/office/drawing/2014/main" id="{393BCCF4-E01A-44C6-8782-42051C54257B}"/>
              </a:ext>
            </a:extLst>
          </p:cNvPr>
          <p:cNvCxnSpPr/>
          <p:nvPr/>
        </p:nvCxnSpPr>
        <p:spPr>
          <a:xfrm>
            <a:off x="2547829" y="4311148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9B00122-7477-4434-A379-93470BC63028}"/>
              </a:ext>
            </a:extLst>
          </p:cNvPr>
          <p:cNvSpPr txBox="1"/>
          <p:nvPr/>
        </p:nvSpPr>
        <p:spPr>
          <a:xfrm>
            <a:off x="2948362" y="4072621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 smtClean="0"/>
              <a:t>12. </a:t>
            </a:r>
            <a:r>
              <a:rPr lang="en-US" altLang="ko-KR" sz="1100" dirty="0"/>
              <a:t>Change </a:t>
            </a:r>
            <a:r>
              <a:rPr lang="en-US" altLang="ko-KR" sz="1100" dirty="0" smtClean="0"/>
              <a:t>Cipher </a:t>
            </a:r>
            <a:r>
              <a:rPr lang="en-US" altLang="ko-KR" sz="1100" dirty="0"/>
              <a:t>S</a:t>
            </a:r>
            <a:r>
              <a:rPr lang="en-US" altLang="ko-KR" sz="1100" dirty="0" smtClean="0"/>
              <a:t>pec</a:t>
            </a:r>
            <a:endParaRPr lang="ko-KR" altLang="en-US" sz="1100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6462EE50-3860-4BF9-8B5B-9E9C6F8DEF5B}"/>
              </a:ext>
            </a:extLst>
          </p:cNvPr>
          <p:cNvCxnSpPr/>
          <p:nvPr/>
        </p:nvCxnSpPr>
        <p:spPr>
          <a:xfrm>
            <a:off x="2554008" y="4601928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1F040DA-CEF1-4CF3-A39F-3C18BFE737F3}"/>
              </a:ext>
            </a:extLst>
          </p:cNvPr>
          <p:cNvCxnSpPr/>
          <p:nvPr/>
        </p:nvCxnSpPr>
        <p:spPr>
          <a:xfrm>
            <a:off x="2554008" y="4971119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2BF6C344-CEEC-4BED-8EAC-BC32A20073DD}"/>
              </a:ext>
            </a:extLst>
          </p:cNvPr>
          <p:cNvSpPr txBox="1"/>
          <p:nvPr/>
        </p:nvSpPr>
        <p:spPr>
          <a:xfrm>
            <a:off x="2954541" y="4363401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 smtClean="0"/>
              <a:t>13. </a:t>
            </a:r>
            <a:r>
              <a:rPr lang="en-US" altLang="ko-KR" sz="1100" dirty="0" smtClean="0"/>
              <a:t>Finish</a:t>
            </a:r>
            <a:endParaRPr lang="ko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6D88113C-C756-4D18-A2F2-B401F3084479}"/>
              </a:ext>
            </a:extLst>
          </p:cNvPr>
          <p:cNvSpPr txBox="1"/>
          <p:nvPr/>
        </p:nvSpPr>
        <p:spPr>
          <a:xfrm>
            <a:off x="2954541" y="4732592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 smtClean="0"/>
              <a:t>14. </a:t>
            </a:r>
            <a:r>
              <a:rPr lang="en-US" altLang="ko-KR" sz="1100" dirty="0"/>
              <a:t>App </a:t>
            </a:r>
            <a:r>
              <a:rPr lang="en-US" altLang="ko-KR" sz="1100" dirty="0" smtClean="0"/>
              <a:t>Data</a:t>
            </a:r>
            <a:endParaRPr lang="ko-KR" altLang="en-US" sz="11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5E80DC9F-9923-4F26-B693-EBC87DB1CE27}"/>
              </a:ext>
            </a:extLst>
          </p:cNvPr>
          <p:cNvCxnSpPr>
            <a:cxnSpLocks/>
          </p:cNvCxnSpPr>
          <p:nvPr/>
        </p:nvCxnSpPr>
        <p:spPr>
          <a:xfrm flipH="1">
            <a:off x="2554008" y="1684206"/>
            <a:ext cx="399284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E94F729B-379B-4653-B3B4-E0CE68964F4C}"/>
              </a:ext>
            </a:extLst>
          </p:cNvPr>
          <p:cNvSpPr txBox="1"/>
          <p:nvPr/>
        </p:nvSpPr>
        <p:spPr>
          <a:xfrm>
            <a:off x="2917968" y="1445679"/>
            <a:ext cx="319266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3. Server </a:t>
            </a:r>
            <a:r>
              <a:rPr lang="en-US" altLang="ko-KR" sz="1100" dirty="0"/>
              <a:t>C</a:t>
            </a:r>
            <a:r>
              <a:rPr lang="en-US" altLang="ko-KR" sz="1100" dirty="0" smtClean="0"/>
              <a:t>ertificate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78578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</p:cNvCxnSpPr>
          <p:nvPr/>
        </p:nvCxnSpPr>
        <p:spPr>
          <a:xfrm>
            <a:off x="2554008" y="933047"/>
            <a:ext cx="0" cy="2142759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SSL Handshake with session id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32162" y="586304"/>
            <a:ext cx="1443694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 dirty="0" err="1"/>
              <a:t>SSL</a:t>
            </a:r>
            <a:r>
              <a:rPr lang="en-US" altLang="ko-KR" sz="1400" dirty="0"/>
              <a:t> Client</a:t>
            </a:r>
            <a:endParaRPr lang="ko-KR" altLang="en-US" sz="1400" dirty="0"/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6547731" y="933047"/>
            <a:ext cx="0" cy="2142759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15149" y="586304"/>
            <a:ext cx="1665164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 dirty="0" err="1"/>
              <a:t>SSL</a:t>
            </a:r>
            <a:r>
              <a:rPr lang="en-US" altLang="ko-KR" sz="1400" dirty="0"/>
              <a:t> Server</a:t>
            </a:r>
            <a:endParaRPr lang="ko-KR" altLang="en-US" sz="14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2554008" y="1202242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54541" y="954777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1. Client </a:t>
            </a:r>
            <a:r>
              <a:rPr lang="en-US" altLang="ko-KR" sz="1100" dirty="0"/>
              <a:t>H</a:t>
            </a:r>
            <a:r>
              <a:rPr lang="en-US" altLang="ko-KR" sz="1100" dirty="0" smtClean="0"/>
              <a:t>ello</a:t>
            </a:r>
            <a:endParaRPr lang="ko-KR" altLang="en-US" sz="1100" dirty="0"/>
          </a:p>
        </p:txBody>
      </p:sp>
      <p:cxnSp>
        <p:nvCxnSpPr>
          <p:cNvPr id="20" name="직선 연결선 19"/>
          <p:cNvCxnSpPr>
            <a:cxnSpLocks/>
          </p:cNvCxnSpPr>
          <p:nvPr/>
        </p:nvCxnSpPr>
        <p:spPr>
          <a:xfrm flipH="1">
            <a:off x="2554008" y="1493501"/>
            <a:ext cx="399284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54539" y="1253972"/>
            <a:ext cx="319266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2. Server </a:t>
            </a:r>
            <a:r>
              <a:rPr lang="en-US" altLang="ko-KR" sz="1100" dirty="0"/>
              <a:t>H</a:t>
            </a:r>
            <a:r>
              <a:rPr lang="en-US" altLang="ko-KR" sz="1100" dirty="0" smtClean="0"/>
              <a:t>ello</a:t>
            </a:r>
            <a:endParaRPr lang="en-US" altLang="ko-KR" sz="11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A9FA9947-4719-41E6-95DB-DCCA789F6C97}"/>
              </a:ext>
            </a:extLst>
          </p:cNvPr>
          <p:cNvCxnSpPr>
            <a:cxnSpLocks/>
          </p:cNvCxnSpPr>
          <p:nvPr/>
        </p:nvCxnSpPr>
        <p:spPr>
          <a:xfrm flipH="1">
            <a:off x="2554008" y="6338669"/>
            <a:ext cx="399284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8FBD6DBB-8D81-4556-A8B6-6870395055BB}"/>
              </a:ext>
            </a:extLst>
          </p:cNvPr>
          <p:cNvSpPr txBox="1"/>
          <p:nvPr/>
        </p:nvSpPr>
        <p:spPr>
          <a:xfrm>
            <a:off x="2917968" y="6100142"/>
            <a:ext cx="319266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5. Server hello done</a:t>
            </a:r>
            <a:endParaRPr lang="en-US" altLang="ko-KR" sz="11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894325AA-AB75-44F0-9F2D-213706D9840B}"/>
              </a:ext>
            </a:extLst>
          </p:cNvPr>
          <p:cNvCxnSpPr/>
          <p:nvPr/>
        </p:nvCxnSpPr>
        <p:spPr>
          <a:xfrm>
            <a:off x="2547829" y="1778402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9DD5CDE2-131D-40A5-9F71-78FDA27CA543}"/>
              </a:ext>
            </a:extLst>
          </p:cNvPr>
          <p:cNvSpPr txBox="1"/>
          <p:nvPr/>
        </p:nvSpPr>
        <p:spPr>
          <a:xfrm>
            <a:off x="2948362" y="1539875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3. Change </a:t>
            </a:r>
            <a:r>
              <a:rPr lang="en-US" altLang="ko-KR" sz="1100" dirty="0" smtClean="0"/>
              <a:t>Cipher </a:t>
            </a:r>
            <a:r>
              <a:rPr lang="en-US" altLang="ko-KR" sz="1100" dirty="0"/>
              <a:t>S</a:t>
            </a:r>
            <a:r>
              <a:rPr lang="en-US" altLang="ko-KR" sz="1100" dirty="0" smtClean="0"/>
              <a:t>pec</a:t>
            </a:r>
            <a:endParaRPr lang="ko-KR" altLang="en-US" sz="1100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="" xmlns:a16="http://schemas.microsoft.com/office/drawing/2014/main" id="{6E400A8A-FF7C-4A75-9F67-A1F83E81BDDD}"/>
              </a:ext>
            </a:extLst>
          </p:cNvPr>
          <p:cNvCxnSpPr/>
          <p:nvPr/>
        </p:nvCxnSpPr>
        <p:spPr>
          <a:xfrm>
            <a:off x="2554008" y="2069182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48754042-8D1C-45CF-9349-6D386CCAC557}"/>
              </a:ext>
            </a:extLst>
          </p:cNvPr>
          <p:cNvSpPr txBox="1"/>
          <p:nvPr/>
        </p:nvSpPr>
        <p:spPr>
          <a:xfrm>
            <a:off x="2954541" y="1830655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4. Client </a:t>
            </a:r>
            <a:r>
              <a:rPr lang="en-US" altLang="ko-KR" sz="1100" dirty="0" smtClean="0"/>
              <a:t>Finish</a:t>
            </a:r>
            <a:endParaRPr lang="ko-KR" altLang="en-US" sz="1100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="" xmlns:a16="http://schemas.microsoft.com/office/drawing/2014/main" id="{393BCCF4-E01A-44C6-8782-42051C54257B}"/>
              </a:ext>
            </a:extLst>
          </p:cNvPr>
          <p:cNvCxnSpPr/>
          <p:nvPr/>
        </p:nvCxnSpPr>
        <p:spPr>
          <a:xfrm>
            <a:off x="2547829" y="2357085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9B00122-7477-4434-A379-93470BC63028}"/>
              </a:ext>
            </a:extLst>
          </p:cNvPr>
          <p:cNvSpPr txBox="1"/>
          <p:nvPr/>
        </p:nvSpPr>
        <p:spPr>
          <a:xfrm>
            <a:off x="2948362" y="2118558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5. Change </a:t>
            </a:r>
            <a:r>
              <a:rPr lang="en-US" altLang="ko-KR" sz="1100" dirty="0" smtClean="0"/>
              <a:t>Cipher </a:t>
            </a:r>
            <a:r>
              <a:rPr lang="en-US" altLang="ko-KR" sz="1100" dirty="0"/>
              <a:t>S</a:t>
            </a:r>
            <a:r>
              <a:rPr lang="en-US" altLang="ko-KR" sz="1100" dirty="0" smtClean="0"/>
              <a:t>pec</a:t>
            </a:r>
            <a:endParaRPr lang="ko-KR" altLang="en-US" sz="1100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6462EE50-3860-4BF9-8B5B-9E9C6F8DEF5B}"/>
              </a:ext>
            </a:extLst>
          </p:cNvPr>
          <p:cNvCxnSpPr/>
          <p:nvPr/>
        </p:nvCxnSpPr>
        <p:spPr>
          <a:xfrm>
            <a:off x="2554008" y="2647865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1F040DA-CEF1-4CF3-A39F-3C18BFE737F3}"/>
              </a:ext>
            </a:extLst>
          </p:cNvPr>
          <p:cNvCxnSpPr/>
          <p:nvPr/>
        </p:nvCxnSpPr>
        <p:spPr>
          <a:xfrm>
            <a:off x="2554008" y="3003798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2BF6C344-CEEC-4BED-8EAC-BC32A20073DD}"/>
              </a:ext>
            </a:extLst>
          </p:cNvPr>
          <p:cNvSpPr txBox="1"/>
          <p:nvPr/>
        </p:nvSpPr>
        <p:spPr>
          <a:xfrm>
            <a:off x="2954541" y="2409338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6. Client </a:t>
            </a:r>
            <a:r>
              <a:rPr lang="en-US" altLang="ko-KR" sz="1100" dirty="0" smtClean="0"/>
              <a:t>Finish</a:t>
            </a:r>
            <a:endParaRPr lang="ko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6D88113C-C756-4D18-A2F2-B401F3084479}"/>
              </a:ext>
            </a:extLst>
          </p:cNvPr>
          <p:cNvSpPr txBox="1"/>
          <p:nvPr/>
        </p:nvSpPr>
        <p:spPr>
          <a:xfrm>
            <a:off x="2954541" y="2765271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7. App </a:t>
            </a:r>
            <a:r>
              <a:rPr lang="en-US" altLang="ko-KR" sz="1100" dirty="0" smtClean="0"/>
              <a:t>Data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0014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32592</TotalTime>
  <Words>137</Words>
  <Application>Microsoft Office PowerPoint</Application>
  <PresentationFormat>화면 슬라이드 쇼(16:9)</PresentationFormat>
  <Paragraphs>31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SSL Handshake with no session id</vt:lpstr>
      <vt:lpstr>SSL Handshake with session id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4853</cp:revision>
  <dcterms:created xsi:type="dcterms:W3CDTF">2006-10-05T04:04:58Z</dcterms:created>
  <dcterms:modified xsi:type="dcterms:W3CDTF">2018-10-15T05:37:08Z</dcterms:modified>
</cp:coreProperties>
</file>