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49" d="100"/>
          <a:sy n="149" d="100"/>
        </p:scale>
        <p:origin x="-762" y="-9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Linux Log Component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27784" y="3815020"/>
            <a:ext cx="4861109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Ring Buffer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27784" y="3218052"/>
            <a:ext cx="3222642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 smtClean="0"/>
              <a:t>o_syslog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448638"/>
            <a:ext cx="60486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403648" y="3218052"/>
            <a:ext cx="1399082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22610" y="1569613"/>
            <a:ext cx="761158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28347" y="1275606"/>
            <a:ext cx="4860546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 (</a:t>
            </a:r>
            <a:r>
              <a:rPr lang="en-US" altLang="ko-KR" dirty="0" err="1" smtClean="0"/>
              <a:t>dmesg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rsyslog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28347" y="1851670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glibc</a:t>
            </a:r>
            <a:r>
              <a:rPr lang="en-US" altLang="ko-KR" dirty="0" smtClean="0"/>
              <a:t> - syslog(3)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4048" y="1851670"/>
            <a:ext cx="2484844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Files (/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/log/*)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83968" y="2611788"/>
            <a:ext cx="1566457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kmsg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89433" y="3218052"/>
            <a:ext cx="1494450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rintk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2615124"/>
            <a:ext cx="1512168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syslog(2)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41312</TotalTime>
  <Words>32</Words>
  <Application>Microsoft Office PowerPoint</Application>
  <PresentationFormat>화면 슬라이드 쇼(16:9)</PresentationFormat>
  <Paragraphs>12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Linux Log Component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5125</cp:revision>
  <dcterms:created xsi:type="dcterms:W3CDTF">2006-10-05T04:04:58Z</dcterms:created>
  <dcterms:modified xsi:type="dcterms:W3CDTF">2017-08-21T02:36:26Z</dcterms:modified>
</cp:coreProperties>
</file>