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-732" y="-6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54008" y="1564411"/>
            <a:ext cx="0" cy="210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53475" y="1186890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47731" y="1564411"/>
            <a:ext cx="0" cy="210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47197" y="1186890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554008" y="194218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3831" y="1542070"/>
            <a:ext cx="27340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</a:t>
            </a:r>
            <a:r>
              <a:rPr lang="en-US" altLang="ko-KR" sz="1100" dirty="0" err="1"/>
              <a:t>protected_resource</a:t>
            </a:r>
            <a:r>
              <a:rPr lang="en-US" altLang="ko-KR" sz="1100" dirty="0"/>
              <a:t>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554008" y="2686107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83831" y="2120568"/>
            <a:ext cx="273407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 1.1 401 Access Denied</a:t>
            </a:r>
          </a:p>
          <a:p>
            <a:r>
              <a:rPr lang="en-US" altLang="ko-KR" sz="1100" dirty="0"/>
              <a:t>WWW-Authenticate: Basic realm=“</a:t>
            </a:r>
            <a:r>
              <a:rPr lang="en-US" altLang="ko-KR" sz="1100" dirty="0" err="1"/>
              <a:t>ssup2</a:t>
            </a:r>
            <a:r>
              <a:rPr lang="en-US" altLang="ko-KR" sz="1100" dirty="0"/>
              <a:t>”</a:t>
            </a:r>
          </a:p>
          <a:p>
            <a:r>
              <a:rPr lang="en-US" altLang="ko-KR" sz="1100" dirty="0"/>
              <a:t>Content-Length: 0</a:t>
            </a:r>
            <a:endParaRPr lang="ko-KR" altLang="en-US" sz="11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554008" y="3418401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83830" y="2863905"/>
            <a:ext cx="2734076" cy="57708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</a:t>
            </a:r>
            <a:r>
              <a:rPr lang="en-US" altLang="ko-KR" sz="1100" dirty="0" err="1"/>
              <a:t>protected_resource</a:t>
            </a:r>
            <a:r>
              <a:rPr lang="en-US" altLang="ko-KR" sz="1100" dirty="0"/>
              <a:t>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en-US" altLang="ko-KR" sz="1100" dirty="0"/>
          </a:p>
          <a:p>
            <a:r>
              <a:rPr lang="en-US" altLang="ko-KR" sz="1100" dirty="0"/>
              <a:t>Authorize: Basic </a:t>
            </a:r>
            <a:r>
              <a:rPr lang="en-US" altLang="ko-KR" sz="1100" dirty="0" err="1"/>
              <a:t>c3N1cDI6c3N1cDI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054314" y="3917399"/>
            <a:ext cx="941523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err="1"/>
              <a:t>ssup2:ssup2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902488" y="3917399"/>
            <a:ext cx="1458777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err="1"/>
              <a:t>c3N1cDI6c3N1cDI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4" name="직선 연결선 23"/>
          <p:cNvCxnSpPr>
            <a:stCxn id="22" idx="3"/>
            <a:endCxn id="23" idx="1"/>
          </p:cNvCxnSpPr>
          <p:nvPr/>
        </p:nvCxnSpPr>
        <p:spPr>
          <a:xfrm>
            <a:off x="3995837" y="4036663"/>
            <a:ext cx="9066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9774" y="3783396"/>
            <a:ext cx="1458777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err="1"/>
              <a:t>Base64</a:t>
            </a:r>
            <a:endParaRPr lang="ko-KR" altLang="en-US" sz="11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7200" y="-20538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31805</TotalTime>
  <Words>41</Words>
  <Application>Microsoft Office PowerPoint</Application>
  <PresentationFormat>화면 슬라이드 쇼(16:9)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4665</cp:revision>
  <dcterms:created xsi:type="dcterms:W3CDTF">2006-10-05T04:04:58Z</dcterms:created>
  <dcterms:modified xsi:type="dcterms:W3CDTF">2017-08-10T00:22:03Z</dcterms:modified>
</cp:coreProperties>
</file>