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9" r:id="rId2"/>
    <p:sldId id="431" r:id="rId3"/>
    <p:sldId id="43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1" autoAdjust="0"/>
    <p:restoredTop sz="87354" autoAdjust="0"/>
  </p:normalViewPr>
  <p:slideViewPr>
    <p:cSldViewPr>
      <p:cViewPr>
        <p:scale>
          <a:sx n="125" d="100"/>
          <a:sy n="125" d="100"/>
        </p:scale>
        <p:origin x="2760" y="33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0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사각형: 둥근 모서리 559">
            <a:extLst>
              <a:ext uri="{FF2B5EF4-FFF2-40B4-BE49-F238E27FC236}">
                <a16:creationId xmlns:a16="http://schemas.microsoft.com/office/drawing/2014/main" id="{1AF751E5-C5D8-4E6A-A15F-B8D4CCD0038B}"/>
              </a:ext>
            </a:extLst>
          </p:cNvPr>
          <p:cNvSpPr/>
          <p:nvPr/>
        </p:nvSpPr>
        <p:spPr>
          <a:xfrm>
            <a:off x="1629626" y="924713"/>
            <a:ext cx="7118837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559" name="사각형: 둥근 모서리 558">
            <a:extLst>
              <a:ext uri="{FF2B5EF4-FFF2-40B4-BE49-F238E27FC236}">
                <a16:creationId xmlns:a16="http://schemas.microsoft.com/office/drawing/2014/main" id="{833DAF97-137B-449D-B346-D77EE6DA29E2}"/>
              </a:ext>
            </a:extLst>
          </p:cNvPr>
          <p:cNvSpPr/>
          <p:nvPr/>
        </p:nvSpPr>
        <p:spPr>
          <a:xfrm>
            <a:off x="1527315" y="1001181"/>
            <a:ext cx="7118837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251520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251520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177629" y="480095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495226" y="472928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6812821" y="47338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413602" y="1074851"/>
            <a:ext cx="7118837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218371" y="1266816"/>
            <a:ext cx="419378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352874" y="321575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/nginx_status</a:t>
            </a:r>
            <a:endParaRPr lang="ko-KR" altLang="en-US" sz="12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352872" y="2221802"/>
            <a:ext cx="1505927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/configuration/</a:t>
            </a:r>
          </a:p>
          <a:p>
            <a:r>
              <a:rPr lang="en-US" altLang="ko-KR" sz="1200"/>
              <a:t>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352874" y="2856363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76645" y="3886345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15929" y="3886345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535546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672589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Store</a:t>
              </a:r>
              <a:endParaRPr lang="ko-KR" altLang="en-US" sz="12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968734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968733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676297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913703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352874" y="161489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685172" y="3720455"/>
            <a:ext cx="756047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122011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Backend, Certificate, </a:t>
            </a:r>
          </a:p>
          <a:p>
            <a:pPr algn="ctr"/>
            <a:r>
              <a:rPr lang="en-US" altLang="ko-KR" sz="1200"/>
              <a:t>Upstream(Pod) Config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913703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968733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913704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441219" y="3720455"/>
            <a:ext cx="669185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4739861" y="843558"/>
            <a:ext cx="365976" cy="7713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293765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293765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678282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/metrics</a:t>
            </a:r>
            <a:endParaRPr lang="ko-KR" altLang="en-US" sz="1200"/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678282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676297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676297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196111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58799" y="3395771"/>
            <a:ext cx="337312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114591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Lua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219370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219370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214657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58799" y="2539083"/>
            <a:ext cx="360571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04879" y="2241333"/>
            <a:ext cx="1314491" cy="18702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58799" y="1794911"/>
            <a:ext cx="355858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58799" y="1794911"/>
            <a:ext cx="360571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448075" y="1881602"/>
            <a:ext cx="4549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452790" y="2595340"/>
            <a:ext cx="450230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057458" y="836391"/>
            <a:ext cx="773908" cy="8618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831366" y="836849"/>
            <a:ext cx="543687" cy="8614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899593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263532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04020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296795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18979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682918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5971715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335653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125926" y="1459741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251520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293765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105837" y="2139702"/>
            <a:ext cx="2797185" cy="127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H="1" flipV="1">
            <a:off x="5105837" y="1974930"/>
            <a:ext cx="2357" cy="177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72943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20742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2083474" y="1261532"/>
            <a:ext cx="6780088" cy="3758489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96" y="1822537"/>
            <a:ext cx="1666528" cy="787716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Kube API Server</a:t>
            </a:r>
            <a:endParaRPr lang="ko-KR" altLang="en-US" sz="1400" b="1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2185074" y="1371601"/>
            <a:ext cx="3308075" cy="2448272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/ Leader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2289289" y="1765508"/>
            <a:ext cx="1357808" cy="901775"/>
            <a:chOff x="241176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41176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Store</a:t>
              </a:r>
              <a:endParaRPr lang="ko-KR" altLang="en-US" sz="14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2520593" y="2571749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client-go</a:t>
              </a:r>
              <a:endParaRPr lang="ko-KR" altLang="en-US" sz="140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A7D514-4475-4709-897A-CE4C7313588D}"/>
              </a:ext>
            </a:extLst>
          </p:cNvPr>
          <p:cNvCxnSpPr>
            <a:cxnSpLocks/>
            <a:stCxn id="242" idx="1"/>
            <a:endCxn id="140" idx="3"/>
          </p:cNvCxnSpPr>
          <p:nvPr/>
        </p:nvCxnSpPr>
        <p:spPr>
          <a:xfrm flipH="1" flipV="1">
            <a:off x="1702024" y="2216395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5824557" y="1371601"/>
            <a:ext cx="2923907" cy="327476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DA6A1A86-31A4-47BC-BFA1-2B9553D08384}"/>
              </a:ext>
            </a:extLst>
          </p:cNvPr>
          <p:cNvSpPr/>
          <p:nvPr/>
        </p:nvSpPr>
        <p:spPr>
          <a:xfrm>
            <a:off x="5935233" y="1762728"/>
            <a:ext cx="2414522" cy="1944216"/>
          </a:xfrm>
          <a:prstGeom prst="roundRect">
            <a:avLst>
              <a:gd name="adj" fmla="val 4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Lua Module</a:t>
            </a:r>
            <a:endParaRPr lang="ko-KR" altLang="en-US" sz="14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5935233" y="4182061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/nginx_status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6051861" y="2800242"/>
            <a:ext cx="2181267" cy="539324"/>
          </a:xfrm>
          <a:prstGeom prst="roundRect">
            <a:avLst>
              <a:gd name="adj" fmla="val 1507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/configuration/[servers, general, certs, backends]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5935233" y="3821287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/healthz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96" y="2870858"/>
            <a:ext cx="1666528" cy="787716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Prometheus</a:t>
            </a:r>
            <a:endParaRPr lang="ko-KR" altLang="en-US" sz="1400" b="1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289289" y="2813829"/>
            <a:ext cx="1357808" cy="901775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Metric</a:t>
            </a:r>
          </a:p>
          <a:p>
            <a:pPr algn="ctr"/>
            <a:r>
              <a:rPr lang="en-US" altLang="ko-KR" sz="1400"/>
              <a:t>Collector</a:t>
            </a:r>
            <a:endParaRPr lang="ko-KR" altLang="en-US" sz="14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1702024" y="3264716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916086" y="3715604"/>
            <a:ext cx="52107" cy="251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85075" y="3942889"/>
            <a:ext cx="1462022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/proc (procfs)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800805" y="3942889"/>
            <a:ext cx="1692345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/tmp/prometheus-nginx.socket</a:t>
            </a:r>
            <a:endParaRPr lang="ko-KR" altLang="en-US" sz="14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>
            <a:off x="3647097" y="3264717"/>
            <a:ext cx="2288136" cy="10973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3"/>
            <a:endCxn id="40" idx="0"/>
          </p:cNvCxnSpPr>
          <p:nvPr/>
        </p:nvCxnSpPr>
        <p:spPr>
          <a:xfrm>
            <a:off x="3647097" y="3264717"/>
            <a:ext cx="999881" cy="6781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4028547" y="2417556"/>
            <a:ext cx="1357808" cy="634560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Ingress Sync</a:t>
            </a:r>
            <a:endParaRPr lang="ko-KR" altLang="en-US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3647097" y="2216396"/>
            <a:ext cx="381450" cy="518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5386355" y="2734836"/>
            <a:ext cx="665506" cy="3350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46259</TotalTime>
  <Words>158</Words>
  <Application>Microsoft Office PowerPoint</Application>
  <PresentationFormat>화면 슬라이드 쇼(16:9)</PresentationFormat>
  <Paragraphs>62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Nginx Ingress Controller</vt:lpstr>
      <vt:lpstr>PowerPoint 프레젠테이션</vt:lpstr>
      <vt:lpstr>Nginx Ingress Controller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6162</cp:revision>
  <dcterms:created xsi:type="dcterms:W3CDTF">2006-10-05T04:04:58Z</dcterms:created>
  <dcterms:modified xsi:type="dcterms:W3CDTF">2019-12-28T17:53:07Z</dcterms:modified>
</cp:coreProperties>
</file>