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90" r:id="rId2"/>
    <p:sldId id="395" r:id="rId3"/>
    <p:sldId id="397" r:id="rId4"/>
    <p:sldId id="396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9813" autoAdjust="0"/>
  </p:normalViewPr>
  <p:slideViewPr>
    <p:cSldViewPr>
      <p:cViewPr varScale="1">
        <p:scale>
          <a:sx n="88" d="100"/>
          <a:sy n="88" d="100"/>
        </p:scale>
        <p:origin x="96" y="87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836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01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Cluster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496" y="1317496"/>
            <a:ext cx="2926777" cy="1794313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01 : ODROID-H2</a:t>
            </a:r>
          </a:p>
          <a:p>
            <a:pPr algn="ctr"/>
            <a:r>
              <a:rPr lang="en-US" altLang="ko-KR" sz="1400"/>
              <a:t>CPU : 4 Core / Memory : 16GB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8665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 1Gbps</a:t>
            </a:r>
            <a:endParaRPr lang="en-US" altLang="ko-KR" sz="1200" dirty="0"/>
          </a:p>
          <a:p>
            <a:pPr algn="ctr"/>
            <a:r>
              <a:rPr lang="en-US" altLang="ko-KR" sz="1200"/>
              <a:t>192.168.0.30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47181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 1Gbps</a:t>
            </a:r>
            <a:endParaRPr lang="en-US" altLang="ko-KR" sz="1200" dirty="0"/>
          </a:p>
          <a:p>
            <a:pPr algn="ctr"/>
            <a:r>
              <a:rPr lang="en-US" altLang="ko-KR" sz="1200"/>
              <a:t>10.0.0.10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654234" y="3435846"/>
            <a:ext cx="1701194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Network</a:t>
            </a:r>
          </a:p>
          <a:p>
            <a:pPr algn="ctr"/>
            <a:r>
              <a:rPr lang="en-US" altLang="ko-KR" sz="1200"/>
              <a:t>192.168.0.0/24</a:t>
            </a:r>
            <a:endParaRPr lang="en-US" altLang="ko-KR" sz="12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794519" y="3435846"/>
            <a:ext cx="1701192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Private Network</a:t>
            </a:r>
            <a:endParaRPr lang="en-US" altLang="ko-KR" sz="1200" dirty="0"/>
          </a:p>
          <a:p>
            <a:pPr algn="ctr"/>
            <a:r>
              <a:rPr lang="en-US" altLang="ko-KR" sz="1200"/>
              <a:t>10.0.0.0/24</a:t>
            </a:r>
            <a:endParaRPr lang="en-US" altLang="ko-KR" sz="1200" dirty="0"/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CFF9E658-23F6-45A0-B280-5F33ABC9AAF8}"/>
              </a:ext>
            </a:extLst>
          </p:cNvPr>
          <p:cNvSpPr/>
          <p:nvPr/>
        </p:nvSpPr>
        <p:spPr>
          <a:xfrm>
            <a:off x="3108612" y="1317496"/>
            <a:ext cx="2926777" cy="1794313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02 : ODROID-H2</a:t>
            </a:r>
          </a:p>
          <a:p>
            <a:pPr algn="ctr"/>
            <a:r>
              <a:rPr lang="en-US" altLang="ko-KR" sz="1400"/>
              <a:t>CPU : 4 Core / Memory : 16GB</a:t>
            </a:r>
            <a:endParaRPr lang="ko-KR" altLang="en-US" sz="1400"/>
          </a:p>
          <a:p>
            <a:pPr algn="ctr"/>
            <a:endParaRPr lang="ko-KR" altLang="en-US" sz="1600" dirty="0"/>
          </a:p>
        </p:txBody>
      </p:sp>
      <p:sp>
        <p:nvSpPr>
          <p:cNvPr id="30" name="모서리가 둥근 직사각형 18">
            <a:extLst>
              <a:ext uri="{FF2B5EF4-FFF2-40B4-BE49-F238E27FC236}">
                <a16:creationId xmlns:a16="http://schemas.microsoft.com/office/drawing/2014/main" id="{179755E0-978F-410D-B265-06B3F3BB3500}"/>
              </a:ext>
            </a:extLst>
          </p:cNvPr>
          <p:cNvSpPr/>
          <p:nvPr/>
        </p:nvSpPr>
        <p:spPr>
          <a:xfrm>
            <a:off x="3181781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 1Gbps</a:t>
            </a:r>
            <a:endParaRPr lang="en-US" altLang="ko-KR" sz="1200" dirty="0"/>
          </a:p>
          <a:p>
            <a:pPr algn="ctr"/>
            <a:r>
              <a:rPr lang="en-US" altLang="ko-KR" sz="1200"/>
              <a:t>192.168.0.31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1" name="모서리가 둥근 직사각형 23">
            <a:extLst>
              <a:ext uri="{FF2B5EF4-FFF2-40B4-BE49-F238E27FC236}">
                <a16:creationId xmlns:a16="http://schemas.microsoft.com/office/drawing/2014/main" id="{2B20CA45-E30B-4D1D-9B5C-7B5DF80E979E}"/>
              </a:ext>
            </a:extLst>
          </p:cNvPr>
          <p:cNvSpPr/>
          <p:nvPr/>
        </p:nvSpPr>
        <p:spPr>
          <a:xfrm>
            <a:off x="4620297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 1Gbps</a:t>
            </a:r>
            <a:endParaRPr lang="en-US" altLang="ko-KR" sz="1200" dirty="0"/>
          </a:p>
          <a:p>
            <a:pPr algn="ctr"/>
            <a:r>
              <a:rPr lang="en-US" altLang="ko-KR" sz="1200"/>
              <a:t>10.0.0.11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6181727" y="1317496"/>
            <a:ext cx="2926777" cy="1794313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03 : ODROID-H2</a:t>
            </a:r>
          </a:p>
          <a:p>
            <a:pPr algn="ctr"/>
            <a:r>
              <a:rPr lang="en-US" altLang="ko-KR" sz="1400"/>
              <a:t>CPU : 4 Core / Memory : 16GB</a:t>
            </a:r>
            <a:endParaRPr lang="ko-KR" altLang="en-US" sz="1400"/>
          </a:p>
          <a:p>
            <a:pPr algn="ctr"/>
            <a:endParaRPr lang="ko-KR" altLang="en-US" sz="1600" dirty="0"/>
          </a:p>
        </p:txBody>
      </p:sp>
      <p:sp>
        <p:nvSpPr>
          <p:cNvPr id="34" name="모서리가 둥근 직사각형 18">
            <a:extLst>
              <a:ext uri="{FF2B5EF4-FFF2-40B4-BE49-F238E27FC236}">
                <a16:creationId xmlns:a16="http://schemas.microsoft.com/office/drawing/2014/main" id="{26F7F766-C795-40E1-8025-59E338CADCB8}"/>
              </a:ext>
            </a:extLst>
          </p:cNvPr>
          <p:cNvSpPr/>
          <p:nvPr/>
        </p:nvSpPr>
        <p:spPr>
          <a:xfrm>
            <a:off x="6254897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CE133425-A3DF-4724-8339-5CFA6C4E0415}"/>
              </a:ext>
            </a:extLst>
          </p:cNvPr>
          <p:cNvSpPr/>
          <p:nvPr/>
        </p:nvSpPr>
        <p:spPr>
          <a:xfrm>
            <a:off x="7693412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 1Gbps</a:t>
            </a:r>
            <a:endParaRPr lang="en-US" altLang="ko-KR" sz="1200" dirty="0"/>
          </a:p>
          <a:p>
            <a:pPr algn="ctr"/>
            <a:r>
              <a:rPr lang="en-US" altLang="ko-KR" sz="1200"/>
              <a:t>10.0.0.12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51BA3EC-5B06-4C3F-84DA-6012337062A5}"/>
              </a:ext>
            </a:extLst>
          </p:cNvPr>
          <p:cNvCxnSpPr>
            <a:cxnSpLocks/>
            <a:stCxn id="19" idx="2"/>
            <a:endCxn id="47" idx="0"/>
          </p:cNvCxnSpPr>
          <p:nvPr/>
        </p:nvCxnSpPr>
        <p:spPr>
          <a:xfrm>
            <a:off x="783839" y="3039802"/>
            <a:ext cx="720992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166F931-E4AF-47A5-8E66-DA86BB53BAEF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 flipH="1">
            <a:off x="1504831" y="3039802"/>
            <a:ext cx="2352124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5051FC-8211-4660-970C-D8907CA0FFF5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>
          <a:xfrm flipH="1">
            <a:off x="1504831" y="3039802"/>
            <a:ext cx="5425240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9959EF-465C-4A3D-AA34-BE750A1217A8}"/>
              </a:ext>
            </a:extLst>
          </p:cNvPr>
          <p:cNvCxnSpPr>
            <a:cxnSpLocks/>
            <a:stCxn id="24" idx="2"/>
            <a:endCxn id="48" idx="0"/>
          </p:cNvCxnSpPr>
          <p:nvPr/>
        </p:nvCxnSpPr>
        <p:spPr>
          <a:xfrm>
            <a:off x="2218142" y="3039802"/>
            <a:ext cx="542697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B84C5C8-CE0D-4A5D-AF70-ED0B71A99464}"/>
              </a:ext>
            </a:extLst>
          </p:cNvPr>
          <p:cNvCxnSpPr>
            <a:cxnSpLocks/>
            <a:stCxn id="31" idx="2"/>
            <a:endCxn id="48" idx="0"/>
          </p:cNvCxnSpPr>
          <p:nvPr/>
        </p:nvCxnSpPr>
        <p:spPr>
          <a:xfrm>
            <a:off x="5291258" y="3039802"/>
            <a:ext cx="2353857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CE875A0-34CB-48AA-9E79-A1F9FE7DCD3B}"/>
              </a:ext>
            </a:extLst>
          </p:cNvPr>
          <p:cNvCxnSpPr>
            <a:cxnSpLocks/>
            <a:stCxn id="35" idx="2"/>
            <a:endCxn id="48" idx="0"/>
          </p:cNvCxnSpPr>
          <p:nvPr/>
        </p:nvCxnSpPr>
        <p:spPr>
          <a:xfrm flipH="1">
            <a:off x="7645115" y="3039802"/>
            <a:ext cx="719258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2CE2104-8D93-4E45-986A-BF7565E4A746}"/>
              </a:ext>
            </a:extLst>
          </p:cNvPr>
          <p:cNvCxnSpPr>
            <a:cxnSpLocks/>
            <a:stCxn id="47" idx="2"/>
            <a:endCxn id="22" idx="3"/>
          </p:cNvCxnSpPr>
          <p:nvPr/>
        </p:nvCxnSpPr>
        <p:spPr>
          <a:xfrm flipH="1">
            <a:off x="1498884" y="4155926"/>
            <a:ext cx="5947" cy="1704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구름 21">
            <a:extLst>
              <a:ext uri="{FF2B5EF4-FFF2-40B4-BE49-F238E27FC236}">
                <a16:creationId xmlns:a16="http://schemas.microsoft.com/office/drawing/2014/main" id="{984A4AF2-1077-4A0B-8B0B-A9B19F37D383}"/>
              </a:ext>
            </a:extLst>
          </p:cNvPr>
          <p:cNvSpPr/>
          <p:nvPr/>
        </p:nvSpPr>
        <p:spPr>
          <a:xfrm>
            <a:off x="840365" y="4293096"/>
            <a:ext cx="1317037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Public</a:t>
            </a:r>
          </a:p>
          <a:p>
            <a:pPr algn="ctr"/>
            <a:r>
              <a:rPr lang="en-US" altLang="ko-KR" sz="1200"/>
              <a:t>Network</a:t>
            </a:r>
            <a:endParaRPr lang="ko-KR" altLang="en-US" sz="1200"/>
          </a:p>
        </p:txBody>
      </p:sp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A4C7A769-F8F5-41EA-AA53-E7FA68E5D857}"/>
              </a:ext>
            </a:extLst>
          </p:cNvPr>
          <p:cNvSpPr/>
          <p:nvPr/>
        </p:nvSpPr>
        <p:spPr>
          <a:xfrm>
            <a:off x="6254897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64G eMMC</a:t>
            </a:r>
          </a:p>
          <a:p>
            <a:pPr algn="ctr"/>
            <a:endParaRPr lang="ko-KR" altLang="en-US" sz="1100" dirty="0"/>
          </a:p>
        </p:txBody>
      </p:sp>
      <p:sp>
        <p:nvSpPr>
          <p:cNvPr id="41" name="모서리가 둥근 직사각형 23">
            <a:extLst>
              <a:ext uri="{FF2B5EF4-FFF2-40B4-BE49-F238E27FC236}">
                <a16:creationId xmlns:a16="http://schemas.microsoft.com/office/drawing/2014/main" id="{0554A4A6-08A0-46EB-A2DF-10EBAF0C01DF}"/>
              </a:ext>
            </a:extLst>
          </p:cNvPr>
          <p:cNvSpPr/>
          <p:nvPr/>
        </p:nvSpPr>
        <p:spPr>
          <a:xfrm>
            <a:off x="7693412" y="1959681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/>
              <a:t>256GB M.2</a:t>
            </a:r>
          </a:p>
          <a:p>
            <a:pPr algn="ctr"/>
            <a:endParaRPr lang="ko-KR" altLang="en-US" sz="1100" dirty="0"/>
          </a:p>
        </p:txBody>
      </p:sp>
      <p:sp>
        <p:nvSpPr>
          <p:cNvPr id="42" name="모서리가 둥근 직사각형 18">
            <a:extLst>
              <a:ext uri="{FF2B5EF4-FFF2-40B4-BE49-F238E27FC236}">
                <a16:creationId xmlns:a16="http://schemas.microsoft.com/office/drawing/2014/main" id="{C250A369-E0E6-4B01-92E5-0D3662E0D8E2}"/>
              </a:ext>
            </a:extLst>
          </p:cNvPr>
          <p:cNvSpPr/>
          <p:nvPr/>
        </p:nvSpPr>
        <p:spPr>
          <a:xfrm>
            <a:off x="3181781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64G eMMC</a:t>
            </a:r>
          </a:p>
          <a:p>
            <a:pPr algn="ctr"/>
            <a:endParaRPr lang="ko-KR" altLang="en-US" sz="1100" dirty="0"/>
          </a:p>
        </p:txBody>
      </p:sp>
      <p:sp>
        <p:nvSpPr>
          <p:cNvPr id="45" name="모서리가 둥근 직사각형 23">
            <a:extLst>
              <a:ext uri="{FF2B5EF4-FFF2-40B4-BE49-F238E27FC236}">
                <a16:creationId xmlns:a16="http://schemas.microsoft.com/office/drawing/2014/main" id="{366E2794-AB86-4D32-B8BD-F79CFCCF70F6}"/>
              </a:ext>
            </a:extLst>
          </p:cNvPr>
          <p:cNvSpPr/>
          <p:nvPr/>
        </p:nvSpPr>
        <p:spPr>
          <a:xfrm>
            <a:off x="4620297" y="1959681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/>
              <a:t>256GB M.2</a:t>
            </a:r>
          </a:p>
          <a:p>
            <a:pPr algn="ctr"/>
            <a:endParaRPr lang="ko-KR" altLang="en-US" sz="1100" dirty="0"/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BF18FE6C-5AF5-4459-ACB3-BFF0A64AEFA8}"/>
              </a:ext>
            </a:extLst>
          </p:cNvPr>
          <p:cNvSpPr/>
          <p:nvPr/>
        </p:nvSpPr>
        <p:spPr>
          <a:xfrm>
            <a:off x="108665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64G eMMC</a:t>
            </a:r>
          </a:p>
          <a:p>
            <a:pPr algn="ctr"/>
            <a:endParaRPr lang="ko-KR" altLang="en-US" sz="1100" dirty="0"/>
          </a:p>
        </p:txBody>
      </p:sp>
      <p:sp>
        <p:nvSpPr>
          <p:cNvPr id="49" name="모서리가 둥근 직사각형 23">
            <a:extLst>
              <a:ext uri="{FF2B5EF4-FFF2-40B4-BE49-F238E27FC236}">
                <a16:creationId xmlns:a16="http://schemas.microsoft.com/office/drawing/2014/main" id="{762D90EE-E713-4118-B404-274184F0C85B}"/>
              </a:ext>
            </a:extLst>
          </p:cNvPr>
          <p:cNvSpPr/>
          <p:nvPr/>
        </p:nvSpPr>
        <p:spPr>
          <a:xfrm>
            <a:off x="1547181" y="1959681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/>
              <a:t>256GB M.2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50" name="모서리가 둥근 직사각형 13">
            <a:extLst>
              <a:ext uri="{FF2B5EF4-FFF2-40B4-BE49-F238E27FC236}">
                <a16:creationId xmlns:a16="http://schemas.microsoft.com/office/drawing/2014/main" id="{638AA7F9-7419-432A-98A2-6E41ABD28908}"/>
              </a:ext>
            </a:extLst>
          </p:cNvPr>
          <p:cNvSpPr/>
          <p:nvPr/>
        </p:nvSpPr>
        <p:spPr>
          <a:xfrm>
            <a:off x="3108612" y="3429002"/>
            <a:ext cx="2926777" cy="95870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04 : VM</a:t>
            </a:r>
          </a:p>
          <a:p>
            <a:pPr algn="ctr"/>
            <a:endParaRPr lang="ko-KR" altLang="en-US" sz="1600" dirty="0"/>
          </a:p>
        </p:txBody>
      </p:sp>
      <p:sp>
        <p:nvSpPr>
          <p:cNvPr id="51" name="모서리가 둥근 직사각형 18">
            <a:extLst>
              <a:ext uri="{FF2B5EF4-FFF2-40B4-BE49-F238E27FC236}">
                <a16:creationId xmlns:a16="http://schemas.microsoft.com/office/drawing/2014/main" id="{DDBF1BC6-7014-4DCA-A682-735C62DFD126}"/>
              </a:ext>
            </a:extLst>
          </p:cNvPr>
          <p:cNvSpPr/>
          <p:nvPr/>
        </p:nvSpPr>
        <p:spPr>
          <a:xfrm>
            <a:off x="3181781" y="3799928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eth0</a:t>
            </a:r>
          </a:p>
          <a:p>
            <a:pPr algn="ctr"/>
            <a:r>
              <a:rPr lang="en-US" altLang="ko-KR" sz="1200"/>
              <a:t>192.168.0.39</a:t>
            </a:r>
          </a:p>
          <a:p>
            <a:pPr algn="ctr"/>
            <a:endParaRPr lang="ko-KR" altLang="en-US" sz="1100" dirty="0"/>
          </a:p>
        </p:txBody>
      </p:sp>
      <p:sp>
        <p:nvSpPr>
          <p:cNvPr id="52" name="모서리가 둥근 직사각형 23">
            <a:extLst>
              <a:ext uri="{FF2B5EF4-FFF2-40B4-BE49-F238E27FC236}">
                <a16:creationId xmlns:a16="http://schemas.microsoft.com/office/drawing/2014/main" id="{27D26777-543D-4724-AE91-EF7CCB4B1168}"/>
              </a:ext>
            </a:extLst>
          </p:cNvPr>
          <p:cNvSpPr/>
          <p:nvPr/>
        </p:nvSpPr>
        <p:spPr>
          <a:xfrm>
            <a:off x="4620297" y="3799928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eth1</a:t>
            </a:r>
          </a:p>
          <a:p>
            <a:pPr algn="ctr"/>
            <a:r>
              <a:rPr lang="en-US" altLang="ko-KR" sz="1200"/>
              <a:t>10.0.0.19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06AE622-C39C-4AF9-A6C3-B1BCCCA1E09B}"/>
              </a:ext>
            </a:extLst>
          </p:cNvPr>
          <p:cNvCxnSpPr>
            <a:cxnSpLocks/>
            <a:stCxn id="51" idx="1"/>
            <a:endCxn id="47" idx="3"/>
          </p:cNvCxnSpPr>
          <p:nvPr/>
        </p:nvCxnSpPr>
        <p:spPr>
          <a:xfrm flipH="1" flipV="1">
            <a:off x="2355428" y="3795886"/>
            <a:ext cx="826353" cy="256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7ACBE4E-89FA-44EE-9CCA-6A66D0A5F9E3}"/>
              </a:ext>
            </a:extLst>
          </p:cNvPr>
          <p:cNvCxnSpPr>
            <a:cxnSpLocks/>
            <a:stCxn id="52" idx="3"/>
            <a:endCxn id="48" idx="1"/>
          </p:cNvCxnSpPr>
          <p:nvPr/>
        </p:nvCxnSpPr>
        <p:spPr>
          <a:xfrm flipV="1">
            <a:off x="5962219" y="3795886"/>
            <a:ext cx="832300" cy="256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58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Ceph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496" y="1563638"/>
            <a:ext cx="2926777" cy="154817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01 : Monitor, OSD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47181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CFF9E658-23F6-45A0-B280-5F33ABC9AAF8}"/>
              </a:ext>
            </a:extLst>
          </p:cNvPr>
          <p:cNvSpPr/>
          <p:nvPr/>
        </p:nvSpPr>
        <p:spPr>
          <a:xfrm>
            <a:off x="3108612" y="1563638"/>
            <a:ext cx="2926777" cy="154817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02 : Monitor, OSD</a:t>
            </a:r>
          </a:p>
          <a:p>
            <a:pPr algn="ctr"/>
            <a:endParaRPr lang="ko-KR" altLang="en-US" sz="1600" dirty="0"/>
          </a:p>
        </p:txBody>
      </p:sp>
      <p:sp>
        <p:nvSpPr>
          <p:cNvPr id="31" name="모서리가 둥근 직사각형 23">
            <a:extLst>
              <a:ext uri="{FF2B5EF4-FFF2-40B4-BE49-F238E27FC236}">
                <a16:creationId xmlns:a16="http://schemas.microsoft.com/office/drawing/2014/main" id="{2B20CA45-E30B-4D1D-9B5C-7B5DF80E979E}"/>
              </a:ext>
            </a:extLst>
          </p:cNvPr>
          <p:cNvSpPr/>
          <p:nvPr/>
        </p:nvSpPr>
        <p:spPr>
          <a:xfrm>
            <a:off x="4620297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6181727" y="1563638"/>
            <a:ext cx="2926777" cy="154817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03 : Monitor, OSD</a:t>
            </a:r>
          </a:p>
          <a:p>
            <a:pPr algn="ctr"/>
            <a:endParaRPr lang="ko-KR" altLang="en-US" sz="1600" dirty="0"/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CE133425-A3DF-4724-8339-5CFA6C4E0415}"/>
              </a:ext>
            </a:extLst>
          </p:cNvPr>
          <p:cNvSpPr/>
          <p:nvPr/>
        </p:nvSpPr>
        <p:spPr>
          <a:xfrm>
            <a:off x="7693412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9959EF-465C-4A3D-AA34-BE750A1217A8}"/>
              </a:ext>
            </a:extLst>
          </p:cNvPr>
          <p:cNvCxnSpPr>
            <a:cxnSpLocks/>
            <a:stCxn id="24" idx="2"/>
            <a:endCxn id="20" idx="0"/>
          </p:cNvCxnSpPr>
          <p:nvPr/>
        </p:nvCxnSpPr>
        <p:spPr>
          <a:xfrm>
            <a:off x="2218142" y="3039802"/>
            <a:ext cx="542697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B84C5C8-CE0D-4A5D-AF70-ED0B71A99464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>
            <a:off x="5291258" y="3039802"/>
            <a:ext cx="2353857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CE875A0-34CB-48AA-9E79-A1F9FE7DCD3B}"/>
              </a:ext>
            </a:extLst>
          </p:cNvPr>
          <p:cNvCxnSpPr>
            <a:cxnSpLocks/>
            <a:stCxn id="35" idx="2"/>
            <a:endCxn id="20" idx="0"/>
          </p:cNvCxnSpPr>
          <p:nvPr/>
        </p:nvCxnSpPr>
        <p:spPr>
          <a:xfrm flipH="1">
            <a:off x="7645115" y="3039802"/>
            <a:ext cx="719258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A4C7A769-F8F5-41EA-AA53-E7FA68E5D857}"/>
              </a:ext>
            </a:extLst>
          </p:cNvPr>
          <p:cNvSpPr/>
          <p:nvPr/>
        </p:nvSpPr>
        <p:spPr>
          <a:xfrm>
            <a:off x="6254897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1" name="모서리가 둥근 직사각형 23">
            <a:extLst>
              <a:ext uri="{FF2B5EF4-FFF2-40B4-BE49-F238E27FC236}">
                <a16:creationId xmlns:a16="http://schemas.microsoft.com/office/drawing/2014/main" id="{0554A4A6-08A0-46EB-A2DF-10EBAF0C01DF}"/>
              </a:ext>
            </a:extLst>
          </p:cNvPr>
          <p:cNvSpPr/>
          <p:nvPr/>
        </p:nvSpPr>
        <p:spPr>
          <a:xfrm>
            <a:off x="7693412" y="1959681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 b="1"/>
              <a:t>Ceph Storage</a:t>
            </a:r>
          </a:p>
          <a:p>
            <a:pPr algn="ctr"/>
            <a:endParaRPr lang="ko-KR" altLang="en-US" sz="1100" dirty="0"/>
          </a:p>
        </p:txBody>
      </p:sp>
      <p:sp>
        <p:nvSpPr>
          <p:cNvPr id="42" name="모서리가 둥근 직사각형 18">
            <a:extLst>
              <a:ext uri="{FF2B5EF4-FFF2-40B4-BE49-F238E27FC236}">
                <a16:creationId xmlns:a16="http://schemas.microsoft.com/office/drawing/2014/main" id="{C250A369-E0E6-4B01-92E5-0D3662E0D8E2}"/>
              </a:ext>
            </a:extLst>
          </p:cNvPr>
          <p:cNvSpPr/>
          <p:nvPr/>
        </p:nvSpPr>
        <p:spPr>
          <a:xfrm>
            <a:off x="3181781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5" name="모서리가 둥근 직사각형 23">
            <a:extLst>
              <a:ext uri="{FF2B5EF4-FFF2-40B4-BE49-F238E27FC236}">
                <a16:creationId xmlns:a16="http://schemas.microsoft.com/office/drawing/2014/main" id="{366E2794-AB86-4D32-B8BD-F79CFCCF70F6}"/>
              </a:ext>
            </a:extLst>
          </p:cNvPr>
          <p:cNvSpPr/>
          <p:nvPr/>
        </p:nvSpPr>
        <p:spPr>
          <a:xfrm>
            <a:off x="4620297" y="1959681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 b="1"/>
              <a:t>Ceph Storage</a:t>
            </a:r>
          </a:p>
          <a:p>
            <a:pPr algn="ctr"/>
            <a:endParaRPr lang="ko-KR" altLang="en-US" sz="1100" dirty="0"/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BF18FE6C-5AF5-4459-ACB3-BFF0A64AEFA8}"/>
              </a:ext>
            </a:extLst>
          </p:cNvPr>
          <p:cNvSpPr/>
          <p:nvPr/>
        </p:nvSpPr>
        <p:spPr>
          <a:xfrm>
            <a:off x="108665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9" name="모서리가 둥근 직사각형 23">
            <a:extLst>
              <a:ext uri="{FF2B5EF4-FFF2-40B4-BE49-F238E27FC236}">
                <a16:creationId xmlns:a16="http://schemas.microsoft.com/office/drawing/2014/main" id="{762D90EE-E713-4118-B404-274184F0C85B}"/>
              </a:ext>
            </a:extLst>
          </p:cNvPr>
          <p:cNvSpPr/>
          <p:nvPr/>
        </p:nvSpPr>
        <p:spPr>
          <a:xfrm>
            <a:off x="1547181" y="1959681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 b="1"/>
              <a:t>Ceph Storage</a:t>
            </a:r>
            <a:endParaRPr lang="en-US" altLang="ko-KR" sz="1200" b="1" dirty="0"/>
          </a:p>
          <a:p>
            <a:pPr algn="ctr"/>
            <a:endParaRPr lang="ko-KR" altLang="en-US" sz="1100" dirty="0"/>
          </a:p>
        </p:txBody>
      </p:sp>
      <p:sp>
        <p:nvSpPr>
          <p:cNvPr id="20" name="모서리가 둥근 직사각형 47">
            <a:extLst>
              <a:ext uri="{FF2B5EF4-FFF2-40B4-BE49-F238E27FC236}">
                <a16:creationId xmlns:a16="http://schemas.microsoft.com/office/drawing/2014/main" id="{F24F30A6-89D1-42DA-A7E7-17E24B79E746}"/>
              </a:ext>
            </a:extLst>
          </p:cNvPr>
          <p:cNvSpPr/>
          <p:nvPr/>
        </p:nvSpPr>
        <p:spPr>
          <a:xfrm>
            <a:off x="6804249" y="3435846"/>
            <a:ext cx="1681732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Private Network</a:t>
            </a:r>
            <a:endParaRPr lang="en-US" altLang="ko-KR" sz="1200" dirty="0"/>
          </a:p>
          <a:p>
            <a:pPr algn="ctr"/>
            <a:r>
              <a:rPr lang="en-US" altLang="ko-KR" sz="1200"/>
              <a:t>10.0.0.0/24</a:t>
            </a:r>
          </a:p>
          <a:p>
            <a:pPr algn="ctr"/>
            <a:r>
              <a:rPr lang="en-US" altLang="ko-KR" sz="1200" b="1"/>
              <a:t>Ceph Network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FAEC469-9442-46E7-8BF7-8A019B7752A1}"/>
              </a:ext>
            </a:extLst>
          </p:cNvPr>
          <p:cNvCxnSpPr>
            <a:cxnSpLocks/>
            <a:stCxn id="47" idx="3"/>
            <a:endCxn id="20" idx="1"/>
          </p:cNvCxnSpPr>
          <p:nvPr/>
        </p:nvCxnSpPr>
        <p:spPr>
          <a:xfrm flipV="1">
            <a:off x="5962219" y="3795886"/>
            <a:ext cx="842030" cy="256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13">
            <a:extLst>
              <a:ext uri="{FF2B5EF4-FFF2-40B4-BE49-F238E27FC236}">
                <a16:creationId xmlns:a16="http://schemas.microsoft.com/office/drawing/2014/main" id="{8ED0D173-FAA1-4C3A-8A2E-C0AF27EE759C}"/>
              </a:ext>
            </a:extLst>
          </p:cNvPr>
          <p:cNvSpPr/>
          <p:nvPr/>
        </p:nvSpPr>
        <p:spPr>
          <a:xfrm>
            <a:off x="3108612" y="3429002"/>
            <a:ext cx="2926777" cy="95870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04 : Deploy</a:t>
            </a:r>
          </a:p>
          <a:p>
            <a:pPr algn="ctr"/>
            <a:endParaRPr lang="ko-KR" altLang="en-US" sz="1600" dirty="0"/>
          </a:p>
        </p:txBody>
      </p:sp>
      <p:sp>
        <p:nvSpPr>
          <p:cNvPr id="44" name="모서리가 둥근 직사각형 18">
            <a:extLst>
              <a:ext uri="{FF2B5EF4-FFF2-40B4-BE49-F238E27FC236}">
                <a16:creationId xmlns:a16="http://schemas.microsoft.com/office/drawing/2014/main" id="{407E5BFF-B06D-498C-BAF3-9E9F19C2F81C}"/>
              </a:ext>
            </a:extLst>
          </p:cNvPr>
          <p:cNvSpPr/>
          <p:nvPr/>
        </p:nvSpPr>
        <p:spPr>
          <a:xfrm>
            <a:off x="3181781" y="3799928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eth0</a:t>
            </a:r>
          </a:p>
          <a:p>
            <a:pPr algn="ctr"/>
            <a:r>
              <a:rPr lang="en-US" altLang="ko-KR" sz="1200"/>
              <a:t>192.168.0.39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7" name="모서리가 둥근 직사각형 23">
            <a:extLst>
              <a:ext uri="{FF2B5EF4-FFF2-40B4-BE49-F238E27FC236}">
                <a16:creationId xmlns:a16="http://schemas.microsoft.com/office/drawing/2014/main" id="{53D967F2-BE56-4C56-84AC-C674528BFEAE}"/>
              </a:ext>
            </a:extLst>
          </p:cNvPr>
          <p:cNvSpPr/>
          <p:nvPr/>
        </p:nvSpPr>
        <p:spPr>
          <a:xfrm>
            <a:off x="4620297" y="3799928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eth1</a:t>
            </a:r>
          </a:p>
          <a:p>
            <a:pPr algn="ctr"/>
            <a:r>
              <a:rPr lang="en-US" altLang="ko-KR" sz="1200"/>
              <a:t>10.0.0.19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6665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OpenStack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496" y="1563638"/>
            <a:ext cx="2926777" cy="154817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01 : Controller, 	Network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8665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47181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CFF9E658-23F6-45A0-B280-5F33ABC9AAF8}"/>
              </a:ext>
            </a:extLst>
          </p:cNvPr>
          <p:cNvSpPr/>
          <p:nvPr/>
        </p:nvSpPr>
        <p:spPr>
          <a:xfrm>
            <a:off x="3108612" y="1563638"/>
            <a:ext cx="2926777" cy="154817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02 : Compute</a:t>
            </a:r>
          </a:p>
          <a:p>
            <a:pPr algn="ctr"/>
            <a:endParaRPr lang="ko-KR" altLang="en-US" sz="1600" dirty="0"/>
          </a:p>
        </p:txBody>
      </p:sp>
      <p:sp>
        <p:nvSpPr>
          <p:cNvPr id="30" name="모서리가 둥근 직사각형 18">
            <a:extLst>
              <a:ext uri="{FF2B5EF4-FFF2-40B4-BE49-F238E27FC236}">
                <a16:creationId xmlns:a16="http://schemas.microsoft.com/office/drawing/2014/main" id="{179755E0-978F-410D-B265-06B3F3BB3500}"/>
              </a:ext>
            </a:extLst>
          </p:cNvPr>
          <p:cNvSpPr/>
          <p:nvPr/>
        </p:nvSpPr>
        <p:spPr>
          <a:xfrm>
            <a:off x="3181781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1" name="모서리가 둥근 직사각형 23">
            <a:extLst>
              <a:ext uri="{FF2B5EF4-FFF2-40B4-BE49-F238E27FC236}">
                <a16:creationId xmlns:a16="http://schemas.microsoft.com/office/drawing/2014/main" id="{2B20CA45-E30B-4D1D-9B5C-7B5DF80E979E}"/>
              </a:ext>
            </a:extLst>
          </p:cNvPr>
          <p:cNvSpPr/>
          <p:nvPr/>
        </p:nvSpPr>
        <p:spPr>
          <a:xfrm>
            <a:off x="4620297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6181727" y="1563638"/>
            <a:ext cx="2926777" cy="154817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03 : Compute</a:t>
            </a:r>
          </a:p>
          <a:p>
            <a:pPr algn="ctr"/>
            <a:endParaRPr lang="ko-KR" altLang="en-US" sz="1600" dirty="0"/>
          </a:p>
        </p:txBody>
      </p:sp>
      <p:sp>
        <p:nvSpPr>
          <p:cNvPr id="34" name="모서리가 둥근 직사각형 18">
            <a:extLst>
              <a:ext uri="{FF2B5EF4-FFF2-40B4-BE49-F238E27FC236}">
                <a16:creationId xmlns:a16="http://schemas.microsoft.com/office/drawing/2014/main" id="{26F7F766-C795-40E1-8025-59E338CADCB8}"/>
              </a:ext>
            </a:extLst>
          </p:cNvPr>
          <p:cNvSpPr/>
          <p:nvPr/>
        </p:nvSpPr>
        <p:spPr>
          <a:xfrm>
            <a:off x="6254897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CE133425-A3DF-4724-8339-5CFA6C4E0415}"/>
              </a:ext>
            </a:extLst>
          </p:cNvPr>
          <p:cNvSpPr/>
          <p:nvPr/>
        </p:nvSpPr>
        <p:spPr>
          <a:xfrm>
            <a:off x="7693412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51BA3EC-5B06-4C3F-84DA-6012337062A5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783839" y="3039802"/>
            <a:ext cx="720992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166F931-E4AF-47A5-8E66-DA86BB53BAEF}"/>
              </a:ext>
            </a:extLst>
          </p:cNvPr>
          <p:cNvCxnSpPr>
            <a:cxnSpLocks/>
            <a:stCxn id="30" idx="2"/>
            <a:endCxn id="26" idx="0"/>
          </p:cNvCxnSpPr>
          <p:nvPr/>
        </p:nvCxnSpPr>
        <p:spPr>
          <a:xfrm flipH="1">
            <a:off x="1504831" y="3039802"/>
            <a:ext cx="2352124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5051FC-8211-4660-970C-D8907CA0FFF5}"/>
              </a:ext>
            </a:extLst>
          </p:cNvPr>
          <p:cNvCxnSpPr>
            <a:cxnSpLocks/>
            <a:stCxn id="34" idx="2"/>
            <a:endCxn id="26" idx="0"/>
          </p:cNvCxnSpPr>
          <p:nvPr/>
        </p:nvCxnSpPr>
        <p:spPr>
          <a:xfrm flipH="1">
            <a:off x="1504831" y="3039802"/>
            <a:ext cx="5425240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9959EF-465C-4A3D-AA34-BE750A1217A8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2218142" y="3039802"/>
            <a:ext cx="542697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B84C5C8-CE0D-4A5D-AF70-ED0B71A99464}"/>
              </a:ext>
            </a:extLst>
          </p:cNvPr>
          <p:cNvCxnSpPr>
            <a:cxnSpLocks/>
            <a:stCxn id="31" idx="2"/>
            <a:endCxn id="27" idx="0"/>
          </p:cNvCxnSpPr>
          <p:nvPr/>
        </p:nvCxnSpPr>
        <p:spPr>
          <a:xfrm>
            <a:off x="5291258" y="3039802"/>
            <a:ext cx="2353857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CE875A0-34CB-48AA-9E79-A1F9FE7DCD3B}"/>
              </a:ext>
            </a:extLst>
          </p:cNvPr>
          <p:cNvCxnSpPr>
            <a:cxnSpLocks/>
            <a:stCxn id="35" idx="2"/>
            <a:endCxn id="27" idx="0"/>
          </p:cNvCxnSpPr>
          <p:nvPr/>
        </p:nvCxnSpPr>
        <p:spPr>
          <a:xfrm flipH="1">
            <a:off x="7645115" y="3039802"/>
            <a:ext cx="719258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A4C7A769-F8F5-41EA-AA53-E7FA68E5D857}"/>
              </a:ext>
            </a:extLst>
          </p:cNvPr>
          <p:cNvSpPr/>
          <p:nvPr/>
        </p:nvSpPr>
        <p:spPr>
          <a:xfrm>
            <a:off x="6254897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2" name="모서리가 둥근 직사각형 18">
            <a:extLst>
              <a:ext uri="{FF2B5EF4-FFF2-40B4-BE49-F238E27FC236}">
                <a16:creationId xmlns:a16="http://schemas.microsoft.com/office/drawing/2014/main" id="{C250A369-E0E6-4B01-92E5-0D3662E0D8E2}"/>
              </a:ext>
            </a:extLst>
          </p:cNvPr>
          <p:cNvSpPr/>
          <p:nvPr/>
        </p:nvSpPr>
        <p:spPr>
          <a:xfrm>
            <a:off x="3181781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BF18FE6C-5AF5-4459-ACB3-BFF0A64AEFA8}"/>
              </a:ext>
            </a:extLst>
          </p:cNvPr>
          <p:cNvSpPr/>
          <p:nvPr/>
        </p:nvSpPr>
        <p:spPr>
          <a:xfrm>
            <a:off x="108665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26" name="모서리가 둥근 직사각형 46">
            <a:extLst>
              <a:ext uri="{FF2B5EF4-FFF2-40B4-BE49-F238E27FC236}">
                <a16:creationId xmlns:a16="http://schemas.microsoft.com/office/drawing/2014/main" id="{C7A1AC2C-2616-40F9-9982-3294ADE3BC84}"/>
              </a:ext>
            </a:extLst>
          </p:cNvPr>
          <p:cNvSpPr/>
          <p:nvPr/>
        </p:nvSpPr>
        <p:spPr>
          <a:xfrm>
            <a:off x="654234" y="3435846"/>
            <a:ext cx="1701194" cy="1008112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Network</a:t>
            </a:r>
          </a:p>
          <a:p>
            <a:pPr algn="ctr"/>
            <a:r>
              <a:rPr lang="en-US" altLang="ko-KR" sz="1200"/>
              <a:t>192.168.0.0/24</a:t>
            </a:r>
          </a:p>
          <a:p>
            <a:pPr algn="ctr"/>
            <a:r>
              <a:rPr lang="en-US" altLang="ko-KR" sz="1200" b="1"/>
              <a:t>Floating</a:t>
            </a:r>
          </a:p>
          <a:p>
            <a:pPr algn="ctr"/>
            <a:r>
              <a:rPr lang="en-US" altLang="ko-KR" sz="1200" b="1"/>
              <a:t>192.168.0.200~224</a:t>
            </a:r>
          </a:p>
          <a:p>
            <a:pPr algn="ctr"/>
            <a:r>
              <a:rPr lang="en-US" altLang="ko-KR" sz="1200" b="1"/>
              <a:t>External Network</a:t>
            </a:r>
          </a:p>
        </p:txBody>
      </p:sp>
      <p:sp>
        <p:nvSpPr>
          <p:cNvPr id="27" name="모서리가 둥근 직사각형 47">
            <a:extLst>
              <a:ext uri="{FF2B5EF4-FFF2-40B4-BE49-F238E27FC236}">
                <a16:creationId xmlns:a16="http://schemas.microsoft.com/office/drawing/2014/main" id="{E74D4F21-35EB-42BE-995F-AB83B6AA94FE}"/>
              </a:ext>
            </a:extLst>
          </p:cNvPr>
          <p:cNvSpPr/>
          <p:nvPr/>
        </p:nvSpPr>
        <p:spPr>
          <a:xfrm>
            <a:off x="6794519" y="3435846"/>
            <a:ext cx="1701192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Private Network</a:t>
            </a:r>
            <a:endParaRPr lang="en-US" altLang="ko-KR" sz="1200" dirty="0"/>
          </a:p>
          <a:p>
            <a:pPr algn="ctr"/>
            <a:r>
              <a:rPr lang="en-US" altLang="ko-KR" sz="1200"/>
              <a:t>10.0.0.0/24</a:t>
            </a:r>
          </a:p>
          <a:p>
            <a:pPr algn="ctr"/>
            <a:r>
              <a:rPr lang="en-US" altLang="ko-KR" sz="1200" b="1"/>
              <a:t>Guest/Mgmt Network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16D2354-32C5-408B-9ADC-A7AAE12858B8}"/>
              </a:ext>
            </a:extLst>
          </p:cNvPr>
          <p:cNvCxnSpPr>
            <a:cxnSpLocks/>
            <a:stCxn id="26" idx="2"/>
            <a:endCxn id="32" idx="3"/>
          </p:cNvCxnSpPr>
          <p:nvPr/>
        </p:nvCxnSpPr>
        <p:spPr>
          <a:xfrm flipH="1">
            <a:off x="1498884" y="4443958"/>
            <a:ext cx="5947" cy="1053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구름 31">
            <a:extLst>
              <a:ext uri="{FF2B5EF4-FFF2-40B4-BE49-F238E27FC236}">
                <a16:creationId xmlns:a16="http://schemas.microsoft.com/office/drawing/2014/main" id="{3311E2FB-EBA2-424E-BF9D-6CD4BB8E29B4}"/>
              </a:ext>
            </a:extLst>
          </p:cNvPr>
          <p:cNvSpPr/>
          <p:nvPr/>
        </p:nvSpPr>
        <p:spPr>
          <a:xfrm>
            <a:off x="840365" y="4515966"/>
            <a:ext cx="1317037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Public</a:t>
            </a:r>
          </a:p>
          <a:p>
            <a:pPr algn="ctr"/>
            <a:r>
              <a:rPr lang="en-US" altLang="ko-KR" sz="1200"/>
              <a:t>Network</a:t>
            </a:r>
            <a:endParaRPr lang="ko-KR" altLang="en-US" sz="120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478B812-B4FF-4903-97A5-89A79756740B}"/>
              </a:ext>
            </a:extLst>
          </p:cNvPr>
          <p:cNvCxnSpPr>
            <a:cxnSpLocks/>
            <a:stCxn id="62" idx="1"/>
            <a:endCxn id="26" idx="3"/>
          </p:cNvCxnSpPr>
          <p:nvPr/>
        </p:nvCxnSpPr>
        <p:spPr>
          <a:xfrm flipH="1" flipV="1">
            <a:off x="2355428" y="3939902"/>
            <a:ext cx="826353" cy="1120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539BEB2-FC5E-4F52-A0DB-8F74D77ADA1C}"/>
              </a:ext>
            </a:extLst>
          </p:cNvPr>
          <p:cNvCxnSpPr>
            <a:cxnSpLocks/>
            <a:stCxn id="63" idx="3"/>
            <a:endCxn id="27" idx="1"/>
          </p:cNvCxnSpPr>
          <p:nvPr/>
        </p:nvCxnSpPr>
        <p:spPr>
          <a:xfrm flipV="1">
            <a:off x="5962219" y="3795886"/>
            <a:ext cx="832300" cy="256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13">
            <a:extLst>
              <a:ext uri="{FF2B5EF4-FFF2-40B4-BE49-F238E27FC236}">
                <a16:creationId xmlns:a16="http://schemas.microsoft.com/office/drawing/2014/main" id="{8103D3A5-E9C3-470D-93FE-85E27EF79DA5}"/>
              </a:ext>
            </a:extLst>
          </p:cNvPr>
          <p:cNvSpPr/>
          <p:nvPr/>
        </p:nvSpPr>
        <p:spPr>
          <a:xfrm>
            <a:off x="3108612" y="3429002"/>
            <a:ext cx="2926777" cy="95870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04 : Deploy</a:t>
            </a:r>
          </a:p>
          <a:p>
            <a:pPr algn="ctr"/>
            <a:endParaRPr lang="ko-KR" altLang="en-US" sz="1600" dirty="0"/>
          </a:p>
        </p:txBody>
      </p:sp>
      <p:sp>
        <p:nvSpPr>
          <p:cNvPr id="62" name="모서리가 둥근 직사각형 18">
            <a:extLst>
              <a:ext uri="{FF2B5EF4-FFF2-40B4-BE49-F238E27FC236}">
                <a16:creationId xmlns:a16="http://schemas.microsoft.com/office/drawing/2014/main" id="{A84CE373-FB40-4D26-9432-AB4C5FF79705}"/>
              </a:ext>
            </a:extLst>
          </p:cNvPr>
          <p:cNvSpPr/>
          <p:nvPr/>
        </p:nvSpPr>
        <p:spPr>
          <a:xfrm>
            <a:off x="3181781" y="3799928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eth0</a:t>
            </a:r>
          </a:p>
          <a:p>
            <a:pPr algn="ctr"/>
            <a:r>
              <a:rPr lang="en-US" altLang="ko-KR" sz="1200"/>
              <a:t>192.168.0.39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63" name="모서리가 둥근 직사각형 23">
            <a:extLst>
              <a:ext uri="{FF2B5EF4-FFF2-40B4-BE49-F238E27FC236}">
                <a16:creationId xmlns:a16="http://schemas.microsoft.com/office/drawing/2014/main" id="{C9DFD470-45B7-4B50-92A0-51876C25008A}"/>
              </a:ext>
            </a:extLst>
          </p:cNvPr>
          <p:cNvSpPr/>
          <p:nvPr/>
        </p:nvSpPr>
        <p:spPr>
          <a:xfrm>
            <a:off x="4620297" y="3799928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eth1</a:t>
            </a:r>
          </a:p>
          <a:p>
            <a:pPr algn="ctr"/>
            <a:r>
              <a:rPr lang="en-US" altLang="ko-KR" sz="1200"/>
              <a:t>10.0.0.19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3511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4947E-ED35-400B-A070-F5C82E71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BCA73-BAFB-463B-8961-D3E290BC1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938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43059</TotalTime>
  <Words>251</Words>
  <Application>Microsoft Office PowerPoint</Application>
  <PresentationFormat>화면 슬라이드 쇼(16:9)</PresentationFormat>
  <Paragraphs>112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Cluster</vt:lpstr>
      <vt:lpstr>Ceph</vt:lpstr>
      <vt:lpstr>OpenStack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5230</cp:revision>
  <dcterms:created xsi:type="dcterms:W3CDTF">2006-10-05T04:04:58Z</dcterms:created>
  <dcterms:modified xsi:type="dcterms:W3CDTF">2019-07-07T01:56:13Z</dcterms:modified>
</cp:coreProperties>
</file>