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154" d="100"/>
          <a:sy n="154" d="100"/>
        </p:scale>
        <p:origin x="-612" y="-90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Column</a:t>
            </a:r>
            <a:r>
              <a:rPr lang="en-US" altLang="ko-KR" dirty="0" smtClean="0"/>
              <a:t>-oriented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45137</TotalTime>
  <Words>2</Words>
  <Application>Microsoft Office PowerPoint</Application>
  <PresentationFormat>화면 슬라이드 쇼(16:9)</PresentationFormat>
  <Paragraphs>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Column-oriented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5818</cp:revision>
  <dcterms:created xsi:type="dcterms:W3CDTF">2006-10-05T04:04:58Z</dcterms:created>
  <dcterms:modified xsi:type="dcterms:W3CDTF">2018-09-03T12:35:34Z</dcterms:modified>
</cp:coreProperties>
</file>