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3" r:id="rId2"/>
    <p:sldId id="422" r:id="rId3"/>
    <p:sldId id="421" r:id="rId4"/>
    <p:sldId id="420" r:id="rId5"/>
    <p:sldId id="41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9533" autoAdjust="0"/>
  </p:normalViewPr>
  <p:slideViewPr>
    <p:cSldViewPr>
      <p:cViewPr varScale="1">
        <p:scale>
          <a:sx n="156" d="100"/>
          <a:sy n="156" d="100"/>
        </p:scale>
        <p:origin x="582" y="14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5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4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2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62581" y="627537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- Disk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54588" y="919136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64424" y="736351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314670" y="1096757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56882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06816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5153388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- RAM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5245396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EFBD6A-6BA3-46FA-BE80-9E33EF0B2C6B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3817244" y="2717707"/>
            <a:ext cx="4444997" cy="144530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70072" y="2466137"/>
            <a:ext cx="774255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Pub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274719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- RAM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366727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844327" y="2717368"/>
            <a:ext cx="522400" cy="6116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C64879-4413-48A6-AF7E-A9F862A9AE49}"/>
              </a:ext>
            </a:extLst>
          </p:cNvPr>
          <p:cNvCxnSpPr>
            <a:cxnSpLocks/>
            <a:stCxn id="71" idx="2"/>
            <a:endCxn id="78" idx="1"/>
          </p:cNvCxnSpPr>
          <p:nvPr/>
        </p:nvCxnSpPr>
        <p:spPr>
          <a:xfrm>
            <a:off x="1896767" y="3506625"/>
            <a:ext cx="673371" cy="674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CDC4FCF-D613-4156-8622-00F5177AC804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>
          <a:xfrm flipV="1">
            <a:off x="2426807" y="1096758"/>
            <a:ext cx="2037617" cy="223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1071D605-2CF5-4F4F-A2B6-C880332AF464}"/>
              </a:ext>
            </a:extLst>
          </p:cNvPr>
          <p:cNvSpPr/>
          <p:nvPr/>
        </p:nvSpPr>
        <p:spPr>
          <a:xfrm>
            <a:off x="2570138" y="3820935"/>
            <a:ext cx="1236839" cy="720815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</a:t>
            </a:r>
            <a:endParaRPr lang="ko-KR" altLang="en-US" sz="105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02F9A2-C175-4DD8-ACF0-8863BE40DC9D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 flipV="1">
            <a:off x="3806977" y="3905080"/>
            <a:ext cx="4455264" cy="27626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9D6E6F4-4B6F-45AF-A2F3-5ED35655E6D4}"/>
              </a:ext>
            </a:extLst>
          </p:cNvPr>
          <p:cNvSpPr/>
          <p:nvPr/>
        </p:nvSpPr>
        <p:spPr>
          <a:xfrm>
            <a:off x="26808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5FEAE1-9AC1-40E3-9BA7-2AECCBC29D57}"/>
              </a:ext>
            </a:extLst>
          </p:cNvPr>
          <p:cNvSpPr/>
          <p:nvPr/>
        </p:nvSpPr>
        <p:spPr>
          <a:xfrm>
            <a:off x="3176952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115616" y="525433"/>
            <a:ext cx="6840760" cy="4471342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233634" y="639728"/>
            <a:ext cx="12501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  <a:p>
            <a:endParaRPr lang="ko-KR" altLang="en-US" sz="2000" b="1"/>
          </a:p>
        </p:txBody>
      </p:sp>
      <p:sp>
        <p:nvSpPr>
          <p:cNvPr id="83" name="모서리가 둥근 직사각형 3">
            <a:extLst>
              <a:ext uri="{FF2B5EF4-FFF2-40B4-BE49-F238E27FC236}">
                <a16:creationId xmlns:a16="http://schemas.microsoft.com/office/drawing/2014/main" id="{BE6DA5A7-634D-44F4-84BF-533BEFD9F58A}"/>
              </a:ext>
            </a:extLst>
          </p:cNvPr>
          <p:cNvSpPr/>
          <p:nvPr/>
        </p:nvSpPr>
        <p:spPr>
          <a:xfrm>
            <a:off x="8262241" y="1275606"/>
            <a:ext cx="774255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</a:t>
            </a:r>
            <a:endParaRPr lang="ko-KR" altLang="en-US" sz="1600" dirty="0"/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8262241" y="2466476"/>
            <a:ext cx="774255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</a:t>
            </a:r>
            <a:endParaRPr lang="ko-KR" altLang="en-US" sz="1600" dirty="0"/>
          </a:p>
        </p:txBody>
      </p:sp>
      <p:sp>
        <p:nvSpPr>
          <p:cNvPr id="89" name="모서리가 둥근 직사각형 3">
            <a:extLst>
              <a:ext uri="{FF2B5EF4-FFF2-40B4-BE49-F238E27FC236}">
                <a16:creationId xmlns:a16="http://schemas.microsoft.com/office/drawing/2014/main" id="{61C2BE99-DBEF-42B9-8FD7-B7F83F18BFF8}"/>
              </a:ext>
            </a:extLst>
          </p:cNvPr>
          <p:cNvSpPr/>
          <p:nvPr/>
        </p:nvSpPr>
        <p:spPr>
          <a:xfrm>
            <a:off x="8262241" y="3653849"/>
            <a:ext cx="774255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</a:t>
            </a:r>
            <a:endParaRPr lang="ko-KR" altLang="en-US" sz="16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064FDA-0198-4640-9EF6-0FD871726A7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184860" y="3506625"/>
            <a:ext cx="2590576" cy="314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81E56E-FB24-461D-A7BB-14476F5F032B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H="1" flipV="1">
            <a:off x="5079632" y="1457164"/>
            <a:ext cx="695804" cy="1694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DEFD7A4-71C1-472E-A899-7EE5DFEFC7BE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flipH="1">
            <a:off x="3188558" y="1274377"/>
            <a:ext cx="596071" cy="2546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C2F29E-9B1D-4D5A-ADD9-479616470782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5694839" y="1096758"/>
            <a:ext cx="2567402" cy="43007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2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 Mirroring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62581" y="627537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- Disk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54588" y="919136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64424" y="736351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Master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314670" y="1096757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56882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068161" y="86130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5153388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- RAM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5245396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0" name="모서리가 둥근 직사각형 35">
            <a:extLst>
              <a:ext uri="{FF2B5EF4-FFF2-40B4-BE49-F238E27FC236}">
                <a16:creationId xmlns:a16="http://schemas.microsoft.com/office/drawing/2014/main" id="{D09B8607-FF5F-4732-A127-D4A6AD0E7DF5}"/>
              </a:ext>
            </a:extLst>
          </p:cNvPr>
          <p:cNvSpPr/>
          <p:nvPr/>
        </p:nvSpPr>
        <p:spPr>
          <a:xfrm>
            <a:off x="6440243" y="3820935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 Slave</a:t>
            </a:r>
            <a:endParaRPr lang="ko-KR" altLang="en-US" sz="105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EFBD6A-6BA3-46FA-BE80-9E33EF0B2C6B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3817244" y="2717707"/>
            <a:ext cx="4444997" cy="144530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BB5ECD-EA32-4D17-A49D-91EC3367ABCE}"/>
              </a:ext>
            </a:extLst>
          </p:cNvPr>
          <p:cNvSpPr/>
          <p:nvPr/>
        </p:nvSpPr>
        <p:spPr>
          <a:xfrm>
            <a:off x="65529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68247D-7E53-456E-ADB5-3A9CB48DD9CD}"/>
              </a:ext>
            </a:extLst>
          </p:cNvPr>
          <p:cNvSpPr/>
          <p:nvPr/>
        </p:nvSpPr>
        <p:spPr>
          <a:xfrm>
            <a:off x="705224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70072" y="2466137"/>
            <a:ext cx="774255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Pub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274719" y="2859785"/>
            <a:ext cx="2670147" cy="2016221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- RAM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366727" y="3151384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sp>
        <p:nvSpPr>
          <p:cNvPr id="73" name="모서리가 둥근 직사각형 14">
            <a:extLst>
              <a:ext uri="{FF2B5EF4-FFF2-40B4-BE49-F238E27FC236}">
                <a16:creationId xmlns:a16="http://schemas.microsoft.com/office/drawing/2014/main" id="{67E05A8E-75AD-46ED-A54C-72F3E317DFEB}"/>
              </a:ext>
            </a:extLst>
          </p:cNvPr>
          <p:cNvSpPr/>
          <p:nvPr/>
        </p:nvSpPr>
        <p:spPr>
          <a:xfrm>
            <a:off x="2570138" y="2968599"/>
            <a:ext cx="1236839" cy="720813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 </a:t>
            </a:r>
            <a:endParaRPr lang="ko-KR" altLang="en-US" sz="10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844327" y="2717368"/>
            <a:ext cx="522400" cy="6116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C64879-4413-48A6-AF7E-A9F862A9AE49}"/>
              </a:ext>
            </a:extLst>
          </p:cNvPr>
          <p:cNvCxnSpPr>
            <a:cxnSpLocks/>
            <a:stCxn id="71" idx="2"/>
            <a:endCxn id="78" idx="1"/>
          </p:cNvCxnSpPr>
          <p:nvPr/>
        </p:nvCxnSpPr>
        <p:spPr>
          <a:xfrm>
            <a:off x="1896767" y="3506625"/>
            <a:ext cx="673371" cy="674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CDC4FCF-D613-4156-8622-00F5177AC804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>
          <a:xfrm flipV="1">
            <a:off x="2426807" y="1096758"/>
            <a:ext cx="2037617" cy="223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1071D605-2CF5-4F4F-A2B6-C880332AF464}"/>
              </a:ext>
            </a:extLst>
          </p:cNvPr>
          <p:cNvSpPr/>
          <p:nvPr/>
        </p:nvSpPr>
        <p:spPr>
          <a:xfrm>
            <a:off x="2570138" y="3820935"/>
            <a:ext cx="1236839" cy="720815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B Master</a:t>
            </a:r>
            <a:endParaRPr lang="ko-KR" altLang="en-US" sz="105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02F9A2-C175-4DD8-ACF0-8863BE40DC9D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 flipV="1">
            <a:off x="3806977" y="3905080"/>
            <a:ext cx="4455264" cy="27626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318D50-8071-4B53-BADC-B8DE6A90CE51}"/>
              </a:ext>
            </a:extLst>
          </p:cNvPr>
          <p:cNvSpPr/>
          <p:nvPr/>
        </p:nvSpPr>
        <p:spPr>
          <a:xfrm>
            <a:off x="2674235" y="3093554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9D6E6F4-4B6F-45AF-A2F3-5ED35655E6D4}"/>
              </a:ext>
            </a:extLst>
          </p:cNvPr>
          <p:cNvSpPr/>
          <p:nvPr/>
        </p:nvSpPr>
        <p:spPr>
          <a:xfrm>
            <a:off x="2680804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C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5FEAE1-9AC1-40E3-9BA7-2AECCBC29D57}"/>
              </a:ext>
            </a:extLst>
          </p:cNvPr>
          <p:cNvSpPr/>
          <p:nvPr/>
        </p:nvSpPr>
        <p:spPr>
          <a:xfrm>
            <a:off x="3176952" y="3928528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D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115616" y="525433"/>
            <a:ext cx="6840760" cy="4471342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233634" y="639728"/>
            <a:ext cx="12501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  <a:p>
            <a:endParaRPr lang="ko-KR" altLang="en-US" sz="20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48EECC-A909-4565-B8EE-B59F24EC33CB}"/>
              </a:ext>
            </a:extLst>
          </p:cNvPr>
          <p:cNvSpPr txBox="1"/>
          <p:nvPr/>
        </p:nvSpPr>
        <p:spPr>
          <a:xfrm>
            <a:off x="4427984" y="4155926"/>
            <a:ext cx="14281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/>
                </a:solidFill>
              </a:rPr>
              <a:t>Queue B Mirroring</a:t>
            </a:r>
            <a:endParaRPr lang="ko-KR" altLang="en-US" sz="1200" b="1">
              <a:solidFill>
                <a:schemeClr val="accent3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A609D0-3AF6-4CFE-8E41-0E802EF8AF32}"/>
              </a:ext>
            </a:extLst>
          </p:cNvPr>
          <p:cNvCxnSpPr>
            <a:cxnSpLocks/>
            <a:stCxn id="60" idx="1"/>
            <a:endCxn id="78" idx="3"/>
          </p:cNvCxnSpPr>
          <p:nvPr/>
        </p:nvCxnSpPr>
        <p:spPr>
          <a:xfrm flipH="1">
            <a:off x="3806977" y="4181343"/>
            <a:ext cx="2633266" cy="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">
            <a:extLst>
              <a:ext uri="{FF2B5EF4-FFF2-40B4-BE49-F238E27FC236}">
                <a16:creationId xmlns:a16="http://schemas.microsoft.com/office/drawing/2014/main" id="{BE6DA5A7-634D-44F4-84BF-533BEFD9F58A}"/>
              </a:ext>
            </a:extLst>
          </p:cNvPr>
          <p:cNvSpPr/>
          <p:nvPr/>
        </p:nvSpPr>
        <p:spPr>
          <a:xfrm>
            <a:off x="8262241" y="1275606"/>
            <a:ext cx="774255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</a:t>
            </a:r>
            <a:endParaRPr lang="ko-KR" altLang="en-US" sz="1600" dirty="0"/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8262241" y="2466476"/>
            <a:ext cx="774255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</a:t>
            </a:r>
            <a:endParaRPr lang="ko-KR" altLang="en-US" sz="1600" dirty="0"/>
          </a:p>
        </p:txBody>
      </p:sp>
      <p:sp>
        <p:nvSpPr>
          <p:cNvPr id="89" name="모서리가 둥근 직사각형 3">
            <a:extLst>
              <a:ext uri="{FF2B5EF4-FFF2-40B4-BE49-F238E27FC236}">
                <a16:creationId xmlns:a16="http://schemas.microsoft.com/office/drawing/2014/main" id="{61C2BE99-DBEF-42B9-8FD7-B7F83F18BFF8}"/>
              </a:ext>
            </a:extLst>
          </p:cNvPr>
          <p:cNvSpPr/>
          <p:nvPr/>
        </p:nvSpPr>
        <p:spPr>
          <a:xfrm>
            <a:off x="8262241" y="3653849"/>
            <a:ext cx="774255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Sub</a:t>
            </a:r>
            <a:endParaRPr lang="ko-KR" altLang="en-US" sz="16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4D5A20-8684-4859-BA5D-295F77732F7F}"/>
              </a:ext>
            </a:extLst>
          </p:cNvPr>
          <p:cNvSpPr/>
          <p:nvPr/>
        </p:nvSpPr>
        <p:spPr>
          <a:xfrm>
            <a:off x="3176952" y="3093554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064FDA-0198-4640-9EF6-0FD871726A7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184860" y="3506625"/>
            <a:ext cx="2590576" cy="314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81E56E-FB24-461D-A7BB-14476F5F032B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H="1" flipV="1">
            <a:off x="5079632" y="1457164"/>
            <a:ext cx="695804" cy="1694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DEFD7A4-71C1-472E-A899-7EE5DFEFC7BE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flipH="1">
            <a:off x="3188558" y="1274377"/>
            <a:ext cx="596071" cy="2546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C2F29E-9B1D-4D5A-ADD9-479616470782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5694839" y="1096758"/>
            <a:ext cx="2567402" cy="43007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85359F-212C-478F-B8CD-F53C7CC4B04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184860" y="1457164"/>
            <a:ext cx="1894772" cy="1511435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FDFB46-6D97-4574-A384-790431C18707}"/>
              </a:ext>
            </a:extLst>
          </p:cNvPr>
          <p:cNvSpPr txBox="1"/>
          <p:nvPr/>
        </p:nvSpPr>
        <p:spPr>
          <a:xfrm>
            <a:off x="3707904" y="1822053"/>
            <a:ext cx="14281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/>
                </a:solidFill>
              </a:rPr>
              <a:t>Queue A Mirroring</a:t>
            </a:r>
            <a:endParaRPr lang="ko-KR" altLang="en-US" sz="12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6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6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E6FC82-7A13-4BBB-9470-3BC882F7A6A4}"/>
              </a:ext>
            </a:extLst>
          </p:cNvPr>
          <p:cNvGrpSpPr/>
          <p:nvPr/>
        </p:nvGrpSpPr>
        <p:grpSpPr>
          <a:xfrm>
            <a:off x="130267" y="525433"/>
            <a:ext cx="8944974" cy="4471342"/>
            <a:chOff x="130267" y="525433"/>
            <a:chExt cx="8944974" cy="44713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8F45F0-332B-45B7-ACB4-E02BD54A9B48}"/>
                </a:ext>
              </a:extLst>
            </p:cNvPr>
            <p:cNvGrpSpPr/>
            <p:nvPr/>
          </p:nvGrpSpPr>
          <p:grpSpPr>
            <a:xfrm>
              <a:off x="2555776" y="627537"/>
              <a:ext cx="4032448" cy="2016221"/>
              <a:chOff x="2555776" y="483518"/>
              <a:chExt cx="4032448" cy="2016221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326596" y="775117"/>
                <a:ext cx="1060082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16" name="직선 화살표 연결선 15"/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3075486" y="952738"/>
                <a:ext cx="251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cxnSpLocks/>
                <a:stCxn id="11" idx="2"/>
                <a:endCxn id="36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cxnSpLocks/>
                <a:stCxn id="11" idx="3"/>
                <a:endCxn id="15" idx="1"/>
              </p:cNvCxnSpPr>
              <p:nvPr/>
            </p:nvCxnSpPr>
            <p:spPr>
              <a:xfrm>
                <a:off x="4386678" y="952738"/>
                <a:ext cx="185322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모서리가 둥근 직사각형 35"/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B</a:t>
                </a:r>
                <a:endParaRPr lang="ko-KR" altLang="en-US" sz="1200" dirty="0"/>
              </a:p>
            </p:txBody>
          </p:sp>
          <p:cxnSp>
            <p:nvCxnSpPr>
              <p:cNvPr id="47" name="직선 화살표 연결선 46"/>
              <p:cNvCxnSpPr>
                <a:cxnSpLocks/>
                <a:stCxn id="36" idx="3"/>
                <a:endCxn id="1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모서리가 둥근 직사각형 29"/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35" name="직선 화살표 연결선 34"/>
              <p:cNvCxnSpPr>
                <a:cxnSpLocks/>
                <a:stCxn id="15" idx="3"/>
                <a:endCxn id="3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9BCEAA-D7D0-468A-8205-13919F7FA80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A</a:t>
                </a:r>
                <a:endParaRPr lang="ko-KR" altLang="en-US" sz="1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E81721-326D-481F-AF1A-FABCF0F3816E}"/>
                  </a:ext>
                </a:extLst>
              </p:cNvPr>
              <p:cNvSpPr/>
              <p:nvPr/>
            </p:nvSpPr>
            <p:spPr>
              <a:xfrm>
                <a:off x="516706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B</a:t>
                </a:r>
                <a:endParaRPr lang="ko-KR" altLang="en-US" sz="1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7793AB3-A645-4CB3-A646-CCFE9D7A9B3B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C</a:t>
                </a:r>
                <a:endParaRPr lang="ko-KR" altLang="en-US" sz="120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1E1C6C-EDD8-4B36-AB77-DC2F479395DF}"/>
                </a:ext>
              </a:extLst>
            </p:cNvPr>
            <p:cNvGrpSpPr/>
            <p:nvPr/>
          </p:nvGrpSpPr>
          <p:grpSpPr>
            <a:xfrm>
              <a:off x="4932040" y="2859785"/>
              <a:ext cx="4032448" cy="2016221"/>
              <a:chOff x="2555776" y="483518"/>
              <a:chExt cx="4032448" cy="2016221"/>
            </a:xfrm>
          </p:grpSpPr>
          <p:sp>
            <p:nvSpPr>
              <p:cNvPr id="50" name="모서리가 둥근 직사각형 3">
                <a:extLst>
                  <a:ext uri="{FF2B5EF4-FFF2-40B4-BE49-F238E27FC236}">
                    <a16:creationId xmlns:a16="http://schemas.microsoft.com/office/drawing/2014/main" id="{3FEC2FFF-4E46-47EF-AD26-26731E0ACDE3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51" name="모서리가 둥근 직사각형 7">
                <a:extLst>
                  <a:ext uri="{FF2B5EF4-FFF2-40B4-BE49-F238E27FC236}">
                    <a16:creationId xmlns:a16="http://schemas.microsoft.com/office/drawing/2014/main" id="{849614BC-0558-4684-B6ED-94C4959DDAB5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52" name="모서리가 둥근 직사각형 9">
                <a:extLst>
                  <a:ext uri="{FF2B5EF4-FFF2-40B4-BE49-F238E27FC236}">
                    <a16:creationId xmlns:a16="http://schemas.microsoft.com/office/drawing/2014/main" id="{82221045-3474-4488-A261-5F1158CD9339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3" name="모서리가 둥근 직사각형 10">
                <a:extLst>
                  <a:ext uri="{FF2B5EF4-FFF2-40B4-BE49-F238E27FC236}">
                    <a16:creationId xmlns:a16="http://schemas.microsoft.com/office/drawing/2014/main" id="{7CA02690-196E-4254-8292-66DE397E44AB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54" name="모서리가 둥근 직사각형 12">
                <a:extLst>
                  <a:ext uri="{FF2B5EF4-FFF2-40B4-BE49-F238E27FC236}">
                    <a16:creationId xmlns:a16="http://schemas.microsoft.com/office/drawing/2014/main" id="{46C700BD-50ED-49CA-9CEA-B5CD55983A0F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5" name="모서리가 둥근 직사각형 14">
                <a:extLst>
                  <a:ext uri="{FF2B5EF4-FFF2-40B4-BE49-F238E27FC236}">
                    <a16:creationId xmlns:a16="http://schemas.microsoft.com/office/drawing/2014/main" id="{E81F050C-046D-4ED5-9DF9-91370976BFA8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E05B9B74-92A3-4BC8-9814-D9DC211C5903}"/>
                  </a:ext>
                </a:extLst>
              </p:cNvPr>
              <p:cNvCxnSpPr>
                <a:cxnSpLocks/>
                <a:stCxn id="50" idx="3"/>
                <a:endCxn id="53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E064FDA-0198-4640-9EF6-0FD871726A7E}"/>
                  </a:ext>
                </a:extLst>
              </p:cNvPr>
              <p:cNvCxnSpPr>
                <a:cxnSpLocks/>
                <a:stCxn id="53" idx="2"/>
                <a:endCxn id="60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A9EA76E6-5AFA-446A-89BB-92C977AFBA31}"/>
                  </a:ext>
                </a:extLst>
              </p:cNvPr>
              <p:cNvCxnSpPr>
                <a:cxnSpLocks/>
                <a:stCxn id="53" idx="3"/>
                <a:endCxn id="55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0C43640-DC84-4CD2-B0E1-DE8BAB9710C2}"/>
                  </a:ext>
                </a:extLst>
              </p:cNvPr>
              <p:cNvCxnSpPr>
                <a:cxnSpLocks/>
                <a:stCxn id="55" idx="3"/>
                <a:endCxn id="54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35">
                <a:extLst>
                  <a:ext uri="{FF2B5EF4-FFF2-40B4-BE49-F238E27FC236}">
                    <a16:creationId xmlns:a16="http://schemas.microsoft.com/office/drawing/2014/main" id="{D09B8607-FF5F-4732-A127-D4A6AD0E7DF5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Slave Queue B</a:t>
                </a:r>
                <a:endParaRPr lang="ko-KR" altLang="en-US" sz="1000" dirty="0"/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AB4D7034-6C7A-461B-9F5F-AB803378062E}"/>
                  </a:ext>
                </a:extLst>
              </p:cNvPr>
              <p:cNvCxnSpPr>
                <a:cxnSpLocks/>
                <a:stCxn id="60" idx="3"/>
                <a:endCxn id="52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모서리가 둥근 직사각형 29">
                <a:extLst>
                  <a:ext uri="{FF2B5EF4-FFF2-40B4-BE49-F238E27FC236}">
                    <a16:creationId xmlns:a16="http://schemas.microsoft.com/office/drawing/2014/main" id="{1659AAE2-B12E-4CCC-B5B5-9820AB63386A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0EFBD6A-6BA3-46FA-BE80-9E33EF0B2C6B}"/>
                  </a:ext>
                </a:extLst>
              </p:cNvPr>
              <p:cNvCxnSpPr>
                <a:cxnSpLocks/>
                <a:stCxn id="55" idx="3"/>
                <a:endCxn id="62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47A9C9A-39B4-4C4A-AD8B-842173E45832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0BB5ECD-EA32-4D17-A49D-91EC3367ABCE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D68247D-7E53-456E-ADB5-3A9CB48DD9CD}"/>
                  </a:ext>
                </a:extLst>
              </p:cNvPr>
              <p:cNvSpPr/>
              <p:nvPr/>
            </p:nvSpPr>
            <p:spPr>
              <a:xfrm>
                <a:off x="516706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C024C48-39E7-46B3-B325-E19150457D79}"/>
                </a:ext>
              </a:extLst>
            </p:cNvPr>
            <p:cNvGrpSpPr/>
            <p:nvPr/>
          </p:nvGrpSpPr>
          <p:grpSpPr>
            <a:xfrm>
              <a:off x="251520" y="2859785"/>
              <a:ext cx="4032448" cy="2016221"/>
              <a:chOff x="2555776" y="483518"/>
              <a:chExt cx="4032448" cy="2016221"/>
            </a:xfrm>
          </p:grpSpPr>
          <p:sp>
            <p:nvSpPr>
              <p:cNvPr id="68" name="모서리가 둥근 직사각형 3">
                <a:extLst>
                  <a:ext uri="{FF2B5EF4-FFF2-40B4-BE49-F238E27FC236}">
                    <a16:creationId xmlns:a16="http://schemas.microsoft.com/office/drawing/2014/main" id="{8284203C-8223-4A9D-8774-DFB07215D574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69" name="모서리가 둥근 직사각형 7">
                <a:extLst>
                  <a:ext uri="{FF2B5EF4-FFF2-40B4-BE49-F238E27FC236}">
                    <a16:creationId xmlns:a16="http://schemas.microsoft.com/office/drawing/2014/main" id="{353CD3A4-CF32-4AC9-9EDB-585A547D33A9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70" name="모서리가 둥근 직사각형 9">
                <a:extLst>
                  <a:ext uri="{FF2B5EF4-FFF2-40B4-BE49-F238E27FC236}">
                    <a16:creationId xmlns:a16="http://schemas.microsoft.com/office/drawing/2014/main" id="{DCE104E7-6D44-4F2C-9473-B5F0958B9343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C21867FD-9BE3-4CCE-968C-21BCC2F88F57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 </a:t>
                </a:r>
                <a:endParaRPr lang="ko-KR" altLang="en-US" sz="1200" dirty="0"/>
              </a:p>
            </p:txBody>
          </p:sp>
          <p:sp>
            <p:nvSpPr>
              <p:cNvPr id="72" name="모서리가 둥근 직사각형 12">
                <a:extLst>
                  <a:ext uri="{FF2B5EF4-FFF2-40B4-BE49-F238E27FC236}">
                    <a16:creationId xmlns:a16="http://schemas.microsoft.com/office/drawing/2014/main" id="{3AB38709-5468-47BA-8C50-79D336981DC1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3" name="모서리가 둥근 직사각형 14">
                <a:extLst>
                  <a:ext uri="{FF2B5EF4-FFF2-40B4-BE49-F238E27FC236}">
                    <a16:creationId xmlns:a16="http://schemas.microsoft.com/office/drawing/2014/main" id="{67E05A8E-75AD-46ED-A54C-72F3E317DFEB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1B88547-D467-4E7D-A9A3-0535CA5F05F2}"/>
                  </a:ext>
                </a:extLst>
              </p:cNvPr>
              <p:cNvCxnSpPr>
                <a:cxnSpLocks/>
                <a:stCxn id="68" idx="3"/>
                <a:endCxn id="71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AC64879-4413-48A6-AF7E-A9F862A9AE49}"/>
                  </a:ext>
                </a:extLst>
              </p:cNvPr>
              <p:cNvCxnSpPr>
                <a:cxnSpLocks/>
                <a:stCxn id="71" idx="2"/>
                <a:endCxn id="78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ACDC4FCF-D613-4156-8622-00F5177AC804}"/>
                  </a:ext>
                </a:extLst>
              </p:cNvPr>
              <p:cNvCxnSpPr>
                <a:cxnSpLocks/>
                <a:stCxn id="71" idx="3"/>
                <a:endCxn id="73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719B69B2-DE9A-4BC5-9D66-DAB918E14E8E}"/>
                  </a:ext>
                </a:extLst>
              </p:cNvPr>
              <p:cNvCxnSpPr>
                <a:cxnSpLocks/>
                <a:stCxn id="73" idx="3"/>
                <a:endCxn id="72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모서리가 둥근 직사각형 35">
                <a:extLst>
                  <a:ext uri="{FF2B5EF4-FFF2-40B4-BE49-F238E27FC236}">
                    <a16:creationId xmlns:a16="http://schemas.microsoft.com/office/drawing/2014/main" id="{1071D605-2CF5-4F4F-A2B6-C880332AF464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7102F9A2-C175-4DD8-ACF0-8863BE40DC9D}"/>
                  </a:ext>
                </a:extLst>
              </p:cNvPr>
              <p:cNvCxnSpPr>
                <a:cxnSpLocks/>
                <a:stCxn id="78" idx="3"/>
                <a:endCxn id="7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모서리가 둥근 직사각형 29">
                <a:extLst>
                  <a:ext uri="{FF2B5EF4-FFF2-40B4-BE49-F238E27FC236}">
                    <a16:creationId xmlns:a16="http://schemas.microsoft.com/office/drawing/2014/main" id="{43F68E05-0E31-4711-BEE6-664B1B96317C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26701BB-C097-4364-ACC5-806B958A2674}"/>
                  </a:ext>
                </a:extLst>
              </p:cNvPr>
              <p:cNvCxnSpPr>
                <a:cxnSpLocks/>
                <a:stCxn id="73" idx="3"/>
                <a:endCxn id="8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B318D50-8071-4B53-BADC-B8DE6A90CE5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9D6E6F4-4B6F-45AF-A2F3-5ED35655E6D4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5FEAE1-9AC1-40E3-9BA7-2AECCBC29D57}"/>
                  </a:ext>
                </a:extLst>
              </p:cNvPr>
              <p:cNvSpPr/>
              <p:nvPr/>
            </p:nvSpPr>
            <p:spPr>
              <a:xfrm>
                <a:off x="5163873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F34A5E-3572-47CB-AFEF-747789B6D44F}"/>
                </a:ext>
              </a:extLst>
            </p:cNvPr>
            <p:cNvSpPr/>
            <p:nvPr/>
          </p:nvSpPr>
          <p:spPr>
            <a:xfrm>
              <a:off x="146249" y="525433"/>
              <a:ext cx="8928992" cy="4471342"/>
            </a:xfrm>
            <a:prstGeom prst="roundRect">
              <a:avLst>
                <a:gd name="adj" fmla="val 5055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FF6A5-D91A-40B7-A31A-589D41A5A472}"/>
                </a:ext>
              </a:extLst>
            </p:cNvPr>
            <p:cNvSpPr txBox="1"/>
            <p:nvPr/>
          </p:nvSpPr>
          <p:spPr>
            <a:xfrm>
              <a:off x="130267" y="602940"/>
              <a:ext cx="125013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/>
                <a:t>Cluster</a:t>
              </a:r>
              <a:endParaRPr lang="ko-KR" altLang="en-US" sz="2000" b="1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48EECC-A909-4565-B8EE-B59F24EC33CB}"/>
                </a:ext>
              </a:extLst>
            </p:cNvPr>
            <p:cNvSpPr txBox="1"/>
            <p:nvPr/>
          </p:nvSpPr>
          <p:spPr>
            <a:xfrm>
              <a:off x="4295972" y="4155926"/>
              <a:ext cx="1428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/>
                <a:t>Queue B Mirroring</a:t>
              </a:r>
              <a:endParaRPr lang="ko-KR" altLang="en-US" sz="1400" b="1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EA609D0-3AF6-4CFE-8E41-0E802EF8AF32}"/>
                </a:ext>
              </a:extLst>
            </p:cNvPr>
            <p:cNvCxnSpPr>
              <a:cxnSpLocks/>
              <a:stCxn id="60" idx="1"/>
              <a:endCxn id="78" idx="3"/>
            </p:cNvCxnSpPr>
            <p:nvPr/>
          </p:nvCxnSpPr>
          <p:spPr>
            <a:xfrm flipH="1">
              <a:off x="3462591" y="4181343"/>
              <a:ext cx="34856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5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E6FC82-7A13-4BBB-9470-3BC882F7A6A4}"/>
              </a:ext>
            </a:extLst>
          </p:cNvPr>
          <p:cNvGrpSpPr/>
          <p:nvPr/>
        </p:nvGrpSpPr>
        <p:grpSpPr>
          <a:xfrm>
            <a:off x="130267" y="1082829"/>
            <a:ext cx="8944974" cy="3937193"/>
            <a:chOff x="130267" y="525433"/>
            <a:chExt cx="8944974" cy="44713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8F45F0-332B-45B7-ACB4-E02BD54A9B48}"/>
                </a:ext>
              </a:extLst>
            </p:cNvPr>
            <p:cNvGrpSpPr/>
            <p:nvPr/>
          </p:nvGrpSpPr>
          <p:grpSpPr>
            <a:xfrm>
              <a:off x="2555776" y="627537"/>
              <a:ext cx="4032448" cy="2016221"/>
              <a:chOff x="2555776" y="483518"/>
              <a:chExt cx="4032448" cy="2016221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 - Disk</a:t>
                </a:r>
                <a:endParaRPr lang="ko-KR" altLang="en-US" sz="1400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326596" y="775117"/>
                <a:ext cx="1060082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Queue A</a:t>
                </a:r>
                <a:endParaRPr lang="ko-KR" altLang="en-US" sz="1000" dirty="0"/>
              </a:p>
            </p:txBody>
          </p:sp>
          <p:cxnSp>
            <p:nvCxnSpPr>
              <p:cNvPr id="16" name="직선 화살표 연결선 15"/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3075486" y="952738"/>
                <a:ext cx="251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cxnSpLocks/>
                <a:stCxn id="11" idx="2"/>
                <a:endCxn id="36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cxnSpLocks/>
                <a:stCxn id="11" idx="3"/>
                <a:endCxn id="15" idx="1"/>
              </p:cNvCxnSpPr>
              <p:nvPr/>
            </p:nvCxnSpPr>
            <p:spPr>
              <a:xfrm>
                <a:off x="4386678" y="952738"/>
                <a:ext cx="185322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모서리가 둥근 직사각형 35"/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47" name="직선 화살표 연결선 46"/>
              <p:cNvCxnSpPr>
                <a:cxnSpLocks/>
                <a:stCxn id="36" idx="3"/>
                <a:endCxn id="1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모서리가 둥근 직사각형 29"/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35" name="직선 화살표 연결선 34"/>
              <p:cNvCxnSpPr>
                <a:cxnSpLocks/>
                <a:stCxn id="15" idx="3"/>
                <a:endCxn id="3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9BCEAA-D7D0-468A-8205-13919F7FA80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A</a:t>
                </a:r>
                <a:endParaRPr lang="ko-KR" altLang="en-US" sz="1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E81721-326D-481F-AF1A-FABCF0F3816E}"/>
                  </a:ext>
                </a:extLst>
              </p:cNvPr>
              <p:cNvSpPr/>
              <p:nvPr/>
            </p:nvSpPr>
            <p:spPr>
              <a:xfrm>
                <a:off x="516706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B</a:t>
                </a:r>
                <a:endParaRPr lang="ko-KR" altLang="en-US" sz="1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7793AB3-A645-4CB3-A646-CCFE9D7A9B3B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C</a:t>
                </a:r>
                <a:endParaRPr lang="ko-KR" altLang="en-US" sz="120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21E1C6C-EDD8-4B36-AB77-DC2F479395DF}"/>
                </a:ext>
              </a:extLst>
            </p:cNvPr>
            <p:cNvGrpSpPr/>
            <p:nvPr/>
          </p:nvGrpSpPr>
          <p:grpSpPr>
            <a:xfrm>
              <a:off x="4932040" y="2859785"/>
              <a:ext cx="4032448" cy="2016221"/>
              <a:chOff x="2555776" y="483518"/>
              <a:chExt cx="4032448" cy="2016221"/>
            </a:xfrm>
          </p:grpSpPr>
          <p:sp>
            <p:nvSpPr>
              <p:cNvPr id="50" name="모서리가 둥근 직사각형 3">
                <a:extLst>
                  <a:ext uri="{FF2B5EF4-FFF2-40B4-BE49-F238E27FC236}">
                    <a16:creationId xmlns:a16="http://schemas.microsoft.com/office/drawing/2014/main" id="{3FEC2FFF-4E46-47EF-AD26-26731E0ACDE3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51" name="모서리가 둥근 직사각형 7">
                <a:extLst>
                  <a:ext uri="{FF2B5EF4-FFF2-40B4-BE49-F238E27FC236}">
                    <a16:creationId xmlns:a16="http://schemas.microsoft.com/office/drawing/2014/main" id="{849614BC-0558-4684-B6ED-94C4959DDAB5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52" name="모서리가 둥근 직사각형 9">
                <a:extLst>
                  <a:ext uri="{FF2B5EF4-FFF2-40B4-BE49-F238E27FC236}">
                    <a16:creationId xmlns:a16="http://schemas.microsoft.com/office/drawing/2014/main" id="{82221045-3474-4488-A261-5F1158CD9339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3" name="모서리가 둥근 직사각형 10">
                <a:extLst>
                  <a:ext uri="{FF2B5EF4-FFF2-40B4-BE49-F238E27FC236}">
                    <a16:creationId xmlns:a16="http://schemas.microsoft.com/office/drawing/2014/main" id="{7CA02690-196E-4254-8292-66DE397E44AB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</a:t>
                </a:r>
                <a:endParaRPr lang="ko-KR" altLang="en-US" sz="1200" dirty="0"/>
              </a:p>
            </p:txBody>
          </p:sp>
          <p:sp>
            <p:nvSpPr>
              <p:cNvPr id="54" name="모서리가 둥근 직사각형 12">
                <a:extLst>
                  <a:ext uri="{FF2B5EF4-FFF2-40B4-BE49-F238E27FC236}">
                    <a16:creationId xmlns:a16="http://schemas.microsoft.com/office/drawing/2014/main" id="{46C700BD-50ED-49CA-9CEA-B5CD55983A0F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55" name="모서리가 둥근 직사각형 14">
                <a:extLst>
                  <a:ext uri="{FF2B5EF4-FFF2-40B4-BE49-F238E27FC236}">
                    <a16:creationId xmlns:a16="http://schemas.microsoft.com/office/drawing/2014/main" id="{E81F050C-046D-4ED5-9DF9-91370976BFA8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/>
                  <a:t>Queue A</a:t>
                </a:r>
                <a:endParaRPr lang="ko-KR" altLang="en-US" sz="1200" dirty="0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E05B9B74-92A3-4BC8-9814-D9DC211C5903}"/>
                  </a:ext>
                </a:extLst>
              </p:cNvPr>
              <p:cNvCxnSpPr>
                <a:cxnSpLocks/>
                <a:stCxn id="50" idx="3"/>
                <a:endCxn id="53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E064FDA-0198-4640-9EF6-0FD871726A7E}"/>
                  </a:ext>
                </a:extLst>
              </p:cNvPr>
              <p:cNvCxnSpPr>
                <a:cxnSpLocks/>
                <a:stCxn id="53" idx="2"/>
                <a:endCxn id="60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A9EA76E6-5AFA-446A-89BB-92C977AFBA31}"/>
                  </a:ext>
                </a:extLst>
              </p:cNvPr>
              <p:cNvCxnSpPr>
                <a:cxnSpLocks/>
                <a:stCxn id="53" idx="3"/>
                <a:endCxn id="55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0C43640-DC84-4CD2-B0E1-DE8BAB9710C2}"/>
                  </a:ext>
                </a:extLst>
              </p:cNvPr>
              <p:cNvCxnSpPr>
                <a:cxnSpLocks/>
                <a:stCxn id="55" idx="3"/>
                <a:endCxn id="54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35">
                <a:extLst>
                  <a:ext uri="{FF2B5EF4-FFF2-40B4-BE49-F238E27FC236}">
                    <a16:creationId xmlns:a16="http://schemas.microsoft.com/office/drawing/2014/main" id="{D09B8607-FF5F-4732-A127-D4A6AD0E7DF5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 Slave Queue B</a:t>
                </a:r>
                <a:endParaRPr lang="ko-KR" altLang="en-US" sz="1000" dirty="0"/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AB4D7034-6C7A-461B-9F5F-AB803378062E}"/>
                  </a:ext>
                </a:extLst>
              </p:cNvPr>
              <p:cNvCxnSpPr>
                <a:cxnSpLocks/>
                <a:stCxn id="60" idx="3"/>
                <a:endCxn id="52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모서리가 둥근 직사각형 29">
                <a:extLst>
                  <a:ext uri="{FF2B5EF4-FFF2-40B4-BE49-F238E27FC236}">
                    <a16:creationId xmlns:a16="http://schemas.microsoft.com/office/drawing/2014/main" id="{1659AAE2-B12E-4CCC-B5B5-9820AB63386A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0EFBD6A-6BA3-46FA-BE80-9E33EF0B2C6B}"/>
                  </a:ext>
                </a:extLst>
              </p:cNvPr>
              <p:cNvCxnSpPr>
                <a:cxnSpLocks/>
                <a:stCxn id="55" idx="3"/>
                <a:endCxn id="62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47A9C9A-39B4-4C4A-AD8B-842173E45832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0BB5ECD-EA32-4D17-A49D-91EC3367ABCE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D68247D-7E53-456E-ADB5-3A9CB48DD9CD}"/>
                  </a:ext>
                </a:extLst>
              </p:cNvPr>
              <p:cNvSpPr/>
              <p:nvPr/>
            </p:nvSpPr>
            <p:spPr>
              <a:xfrm>
                <a:off x="516706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C024C48-39E7-46B3-B325-E19150457D79}"/>
                </a:ext>
              </a:extLst>
            </p:cNvPr>
            <p:cNvGrpSpPr/>
            <p:nvPr/>
          </p:nvGrpSpPr>
          <p:grpSpPr>
            <a:xfrm>
              <a:off x="251520" y="2859785"/>
              <a:ext cx="4032448" cy="2016221"/>
              <a:chOff x="2555776" y="483518"/>
              <a:chExt cx="4032448" cy="2016221"/>
            </a:xfrm>
          </p:grpSpPr>
          <p:sp>
            <p:nvSpPr>
              <p:cNvPr id="68" name="모서리가 둥근 직사각형 3">
                <a:extLst>
                  <a:ext uri="{FF2B5EF4-FFF2-40B4-BE49-F238E27FC236}">
                    <a16:creationId xmlns:a16="http://schemas.microsoft.com/office/drawing/2014/main" id="{8284203C-8223-4A9D-8774-DFB07215D574}"/>
                  </a:ext>
                </a:extLst>
              </p:cNvPr>
              <p:cNvSpPr/>
              <p:nvPr/>
            </p:nvSpPr>
            <p:spPr>
              <a:xfrm>
                <a:off x="2555776" y="775117"/>
                <a:ext cx="51971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Pub</a:t>
                </a:r>
                <a:endParaRPr lang="ko-KR" altLang="en-US" sz="1200" dirty="0"/>
              </a:p>
            </p:txBody>
          </p:sp>
          <p:sp>
            <p:nvSpPr>
              <p:cNvPr id="69" name="모서리가 둥근 직사각형 7">
                <a:extLst>
                  <a:ext uri="{FF2B5EF4-FFF2-40B4-BE49-F238E27FC236}">
                    <a16:creationId xmlns:a16="http://schemas.microsoft.com/office/drawing/2014/main" id="{353CD3A4-CF32-4AC9-9EDB-585A547D33A9}"/>
                  </a:ext>
                </a:extLst>
              </p:cNvPr>
              <p:cNvSpPr/>
              <p:nvPr/>
            </p:nvSpPr>
            <p:spPr>
              <a:xfrm>
                <a:off x="3234589" y="483518"/>
                <a:ext cx="2670147" cy="2016221"/>
              </a:xfrm>
              <a:prstGeom prst="roundRect">
                <a:avLst>
                  <a:gd name="adj" fmla="val 708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/>
                  <a:t>RabbitMQ</a:t>
                </a:r>
                <a:endParaRPr lang="ko-KR" altLang="en-US" sz="1400" dirty="0"/>
              </a:p>
            </p:txBody>
          </p:sp>
          <p:sp>
            <p:nvSpPr>
              <p:cNvPr id="70" name="모서리가 둥근 직사각형 9">
                <a:extLst>
                  <a:ext uri="{FF2B5EF4-FFF2-40B4-BE49-F238E27FC236}">
                    <a16:creationId xmlns:a16="http://schemas.microsoft.com/office/drawing/2014/main" id="{DCE104E7-6D44-4F2C-9473-B5F0958B9343}"/>
                  </a:ext>
                </a:extLst>
              </p:cNvPr>
              <p:cNvSpPr/>
              <p:nvPr/>
            </p:nvSpPr>
            <p:spPr>
              <a:xfrm>
                <a:off x="6090059" y="1903223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1" name="모서리가 둥근 직사각형 10">
                <a:extLst>
                  <a:ext uri="{FF2B5EF4-FFF2-40B4-BE49-F238E27FC236}">
                    <a16:creationId xmlns:a16="http://schemas.microsoft.com/office/drawing/2014/main" id="{C21867FD-9BE3-4CCE-968C-21BCC2F88F57}"/>
                  </a:ext>
                </a:extLst>
              </p:cNvPr>
              <p:cNvSpPr/>
              <p:nvPr/>
            </p:nvSpPr>
            <p:spPr>
              <a:xfrm>
                <a:off x="3326597" y="775117"/>
                <a:ext cx="1060080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Exchange A </a:t>
                </a:r>
                <a:endParaRPr lang="ko-KR" altLang="en-US" sz="1200" dirty="0"/>
              </a:p>
            </p:txBody>
          </p:sp>
          <p:sp>
            <p:nvSpPr>
              <p:cNvPr id="72" name="모서리가 둥근 직사각형 12">
                <a:extLst>
                  <a:ext uri="{FF2B5EF4-FFF2-40B4-BE49-F238E27FC236}">
                    <a16:creationId xmlns:a16="http://schemas.microsoft.com/office/drawing/2014/main" id="{3AB38709-5468-47BA-8C50-79D336981DC1}"/>
                  </a:ext>
                </a:extLst>
              </p:cNvPr>
              <p:cNvSpPr/>
              <p:nvPr/>
            </p:nvSpPr>
            <p:spPr>
              <a:xfrm>
                <a:off x="6090059" y="670461"/>
                <a:ext cx="498165" cy="355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sp>
            <p:nvSpPr>
              <p:cNvPr id="73" name="모서리가 둥근 직사각형 14">
                <a:extLst>
                  <a:ext uri="{FF2B5EF4-FFF2-40B4-BE49-F238E27FC236}">
                    <a16:creationId xmlns:a16="http://schemas.microsoft.com/office/drawing/2014/main" id="{67E05A8E-75AD-46ED-A54C-72F3E317DFEB}"/>
                  </a:ext>
                </a:extLst>
              </p:cNvPr>
              <p:cNvSpPr/>
              <p:nvPr/>
            </p:nvSpPr>
            <p:spPr>
              <a:xfrm>
                <a:off x="4572000" y="592332"/>
                <a:ext cx="1194847" cy="7208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Slave Queue A</a:t>
                </a:r>
                <a:endParaRPr lang="ko-KR" altLang="en-US" sz="1000" dirty="0"/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1B88547-D467-4E7D-A9A3-0535CA5F05F2}"/>
                  </a:ext>
                </a:extLst>
              </p:cNvPr>
              <p:cNvCxnSpPr>
                <a:cxnSpLocks/>
                <a:stCxn id="68" idx="3"/>
                <a:endCxn id="71" idx="1"/>
              </p:cNvCxnSpPr>
              <p:nvPr/>
            </p:nvCxnSpPr>
            <p:spPr>
              <a:xfrm>
                <a:off x="3075486" y="952738"/>
                <a:ext cx="25111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AC64879-4413-48A6-AF7E-A9F862A9AE49}"/>
                  </a:ext>
                </a:extLst>
              </p:cNvPr>
              <p:cNvCxnSpPr>
                <a:cxnSpLocks/>
                <a:stCxn id="71" idx="2"/>
                <a:endCxn id="78" idx="1"/>
              </p:cNvCxnSpPr>
              <p:nvPr/>
            </p:nvCxnSpPr>
            <p:spPr>
              <a:xfrm>
                <a:off x="3856637" y="1130358"/>
                <a:ext cx="715363" cy="6747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ACDC4FCF-D613-4156-8622-00F5177AC804}"/>
                  </a:ext>
                </a:extLst>
              </p:cNvPr>
              <p:cNvCxnSpPr>
                <a:cxnSpLocks/>
                <a:stCxn id="71" idx="3"/>
                <a:endCxn id="73" idx="1"/>
              </p:cNvCxnSpPr>
              <p:nvPr/>
            </p:nvCxnSpPr>
            <p:spPr>
              <a:xfrm>
                <a:off x="4386677" y="952738"/>
                <a:ext cx="185323" cy="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719B69B2-DE9A-4BC5-9D66-DAB918E14E8E}"/>
                  </a:ext>
                </a:extLst>
              </p:cNvPr>
              <p:cNvCxnSpPr>
                <a:cxnSpLocks/>
                <a:stCxn id="73" idx="3"/>
                <a:endCxn id="72" idx="1"/>
              </p:cNvCxnSpPr>
              <p:nvPr/>
            </p:nvCxnSpPr>
            <p:spPr>
              <a:xfrm flipV="1">
                <a:off x="5766847" y="848084"/>
                <a:ext cx="323212" cy="10465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모서리가 둥근 직사각형 35">
                <a:extLst>
                  <a:ext uri="{FF2B5EF4-FFF2-40B4-BE49-F238E27FC236}">
                    <a16:creationId xmlns:a16="http://schemas.microsoft.com/office/drawing/2014/main" id="{1071D605-2CF5-4F4F-A2B6-C880332AF464}"/>
                  </a:ext>
                </a:extLst>
              </p:cNvPr>
              <p:cNvSpPr/>
              <p:nvPr/>
            </p:nvSpPr>
            <p:spPr>
              <a:xfrm>
                <a:off x="4572000" y="1444668"/>
                <a:ext cx="1194847" cy="7208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000"/>
                  <a:t>Master Queue B</a:t>
                </a:r>
                <a:endParaRPr lang="ko-KR" altLang="en-US" sz="1000" dirty="0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7102F9A2-C175-4DD8-ACF0-8863BE40DC9D}"/>
                  </a:ext>
                </a:extLst>
              </p:cNvPr>
              <p:cNvCxnSpPr>
                <a:cxnSpLocks/>
                <a:stCxn id="78" idx="3"/>
                <a:endCxn id="70" idx="1"/>
              </p:cNvCxnSpPr>
              <p:nvPr/>
            </p:nvCxnSpPr>
            <p:spPr>
              <a:xfrm>
                <a:off x="5766847" y="1805074"/>
                <a:ext cx="323212" cy="27577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모서리가 둥근 직사각형 29">
                <a:extLst>
                  <a:ext uri="{FF2B5EF4-FFF2-40B4-BE49-F238E27FC236}">
                    <a16:creationId xmlns:a16="http://schemas.microsoft.com/office/drawing/2014/main" id="{43F68E05-0E31-4711-BEE6-664B1B96317C}"/>
                  </a:ext>
                </a:extLst>
              </p:cNvPr>
              <p:cNvSpPr/>
              <p:nvPr/>
            </p:nvSpPr>
            <p:spPr>
              <a:xfrm>
                <a:off x="6090059" y="1282624"/>
                <a:ext cx="498165" cy="3552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Sub</a:t>
                </a:r>
                <a:endParaRPr lang="ko-KR" altLang="en-US" sz="1400" dirty="0"/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26701BB-C097-4364-ACC5-806B958A2674}"/>
                  </a:ext>
                </a:extLst>
              </p:cNvPr>
              <p:cNvCxnSpPr>
                <a:cxnSpLocks/>
                <a:stCxn id="73" idx="3"/>
                <a:endCxn id="80" idx="1"/>
              </p:cNvCxnSpPr>
              <p:nvPr/>
            </p:nvCxnSpPr>
            <p:spPr>
              <a:xfrm>
                <a:off x="5766847" y="952741"/>
                <a:ext cx="323212" cy="5075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B318D50-8071-4B53-BADC-B8DE6A90CE51}"/>
                  </a:ext>
                </a:extLst>
              </p:cNvPr>
              <p:cNvSpPr/>
              <p:nvPr/>
            </p:nvSpPr>
            <p:spPr>
              <a:xfrm>
                <a:off x="4667725" y="717287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E</a:t>
                </a:r>
                <a:endParaRPr lang="ko-KR" altLang="en-US" sz="12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9D6E6F4-4B6F-45AF-A2F3-5ED35655E6D4}"/>
                  </a:ext>
                </a:extLst>
              </p:cNvPr>
              <p:cNvSpPr/>
              <p:nvPr/>
            </p:nvSpPr>
            <p:spPr>
              <a:xfrm>
                <a:off x="4667725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F</a:t>
                </a:r>
                <a:endParaRPr lang="ko-KR" altLang="en-US" sz="1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5FEAE1-9AC1-40E3-9BA7-2AECCBC29D57}"/>
                  </a:ext>
                </a:extLst>
              </p:cNvPr>
              <p:cNvSpPr/>
              <p:nvPr/>
            </p:nvSpPr>
            <p:spPr>
              <a:xfrm>
                <a:off x="5163873" y="1552261"/>
                <a:ext cx="504056" cy="3247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Msg G</a:t>
                </a:r>
                <a:endParaRPr lang="ko-KR" altLang="en-US" sz="1200"/>
              </a:p>
            </p:txBody>
          </p: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8F34A5E-3572-47CB-AFEF-747789B6D44F}"/>
                </a:ext>
              </a:extLst>
            </p:cNvPr>
            <p:cNvSpPr/>
            <p:nvPr/>
          </p:nvSpPr>
          <p:spPr>
            <a:xfrm>
              <a:off x="146249" y="525433"/>
              <a:ext cx="8928992" cy="4471342"/>
            </a:xfrm>
            <a:prstGeom prst="roundRect">
              <a:avLst>
                <a:gd name="adj" fmla="val 5055"/>
              </a:avLst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FF6A5-D91A-40B7-A31A-589D41A5A472}"/>
                </a:ext>
              </a:extLst>
            </p:cNvPr>
            <p:cNvSpPr txBox="1"/>
            <p:nvPr/>
          </p:nvSpPr>
          <p:spPr>
            <a:xfrm>
              <a:off x="130267" y="602940"/>
              <a:ext cx="125013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/>
                <a:t>Cluster</a:t>
              </a:r>
              <a:endParaRPr lang="ko-KR" altLang="en-US" sz="2000" b="1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48EECC-A909-4565-B8EE-B59F24EC33CB}"/>
                </a:ext>
              </a:extLst>
            </p:cNvPr>
            <p:cNvSpPr txBox="1"/>
            <p:nvPr/>
          </p:nvSpPr>
          <p:spPr>
            <a:xfrm>
              <a:off x="4223964" y="4156534"/>
              <a:ext cx="1428156" cy="3495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/>
                <a:t>Mirroring</a:t>
              </a:r>
              <a:endParaRPr lang="ko-KR" altLang="en-US" sz="1400" b="1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EA609D0-3AF6-4CFE-8E41-0E802EF8A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592" y="4155926"/>
              <a:ext cx="3485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44933</TotalTime>
  <Words>236</Words>
  <Application>Microsoft Office PowerPoint</Application>
  <PresentationFormat>화면 슬라이드 쇼(16:9)</PresentationFormat>
  <Paragraphs>124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RabbitMQ Cluster</vt:lpstr>
      <vt:lpstr>RabbitMQ Cluster Mirroring</vt:lpstr>
      <vt:lpstr>PowerPoint 프레젠테이션</vt:lpstr>
      <vt:lpstr>RabbitMQ Cluster</vt:lpstr>
      <vt:lpstr>RabbitMQ 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5745</cp:revision>
  <dcterms:created xsi:type="dcterms:W3CDTF">2006-10-05T04:04:58Z</dcterms:created>
  <dcterms:modified xsi:type="dcterms:W3CDTF">2019-03-06T08:02:34Z</dcterms:modified>
</cp:coreProperties>
</file>