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9" r:id="rId2"/>
    <p:sldId id="3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00" d="100"/>
          <a:sy n="100" d="100"/>
        </p:scale>
        <p:origin x="90" y="7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6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LVS</a:t>
            </a:r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63EEBE79-64FE-47AC-B681-9B2A46944E7C}"/>
              </a:ext>
            </a:extLst>
          </p:cNvPr>
          <p:cNvSpPr/>
          <p:nvPr/>
        </p:nvSpPr>
        <p:spPr>
          <a:xfrm>
            <a:off x="2540730" y="1203598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External</a:t>
            </a:r>
          </a:p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51DE24-C10F-4C41-B5AF-63F216C64049}"/>
              </a:ext>
            </a:extLst>
          </p:cNvPr>
          <p:cNvSpPr/>
          <p:nvPr/>
        </p:nvSpPr>
        <p:spPr>
          <a:xfrm>
            <a:off x="1331640" y="3609255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</a:t>
            </a:r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256FA6-AA3D-47B2-949A-4D084734FF71}"/>
              </a:ext>
            </a:extLst>
          </p:cNvPr>
          <p:cNvSpPr/>
          <p:nvPr/>
        </p:nvSpPr>
        <p:spPr>
          <a:xfrm>
            <a:off x="4232918" y="3609255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</a:t>
            </a:r>
            <a:endParaRPr lang="ko-KR" altLang="en-US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011AA2-F8C7-4BE7-8282-A497A3BC5033}"/>
              </a:ext>
            </a:extLst>
          </p:cNvPr>
          <p:cNvCxnSpPr>
            <a:cxnSpLocks/>
            <a:stCxn id="3" idx="1"/>
            <a:endCxn id="35" idx="0"/>
          </p:cNvCxnSpPr>
          <p:nvPr/>
        </p:nvCxnSpPr>
        <p:spPr>
          <a:xfrm flipH="1">
            <a:off x="2146791" y="1994843"/>
            <a:ext cx="1150023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E0998F-52FD-4F4B-B8BC-AB1C65CB1565}"/>
              </a:ext>
            </a:extLst>
          </p:cNvPr>
          <p:cNvCxnSpPr>
            <a:cxnSpLocks/>
            <a:stCxn id="3" idx="1"/>
            <a:endCxn id="39" idx="0"/>
          </p:cNvCxnSpPr>
          <p:nvPr/>
        </p:nvCxnSpPr>
        <p:spPr>
          <a:xfrm>
            <a:off x="3296814" y="1994843"/>
            <a:ext cx="1140379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5B8115-56FE-4F52-9C41-870B67117CB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146791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91E329-B244-4B03-BB3D-E72B36DD0D1A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37193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D60BA-00DB-4795-83C0-1B18AF28528C}"/>
              </a:ext>
            </a:extLst>
          </p:cNvPr>
          <p:cNvCxnSpPr>
            <a:cxnSpLocks/>
          </p:cNvCxnSpPr>
          <p:nvPr/>
        </p:nvCxnSpPr>
        <p:spPr>
          <a:xfrm flipH="1">
            <a:off x="1115616" y="3219822"/>
            <a:ext cx="436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381D70-14B1-4D51-BA29-53E80AC32B3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46175" y="3219823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BA61FC-D04A-438F-8B20-1809451B07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7453" y="3219822"/>
            <a:ext cx="0" cy="389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D1E9CEA-921F-4B04-AF75-4086C16A8D26}"/>
              </a:ext>
            </a:extLst>
          </p:cNvPr>
          <p:cNvSpPr txBox="1"/>
          <p:nvPr/>
        </p:nvSpPr>
        <p:spPr>
          <a:xfrm>
            <a:off x="2520353" y="3219822"/>
            <a:ext cx="155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Internal Network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FA33D0-4FF0-4EF9-9B7B-C1F3CE66E121}"/>
              </a:ext>
            </a:extLst>
          </p:cNvPr>
          <p:cNvSpPr/>
          <p:nvPr/>
        </p:nvSpPr>
        <p:spPr>
          <a:xfrm>
            <a:off x="1514679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Main LB</a:t>
            </a:r>
            <a:endParaRPr lang="ko-KR" altLang="en-US" sz="16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9EC96-EF84-4ED3-9FD3-AB46C297ACE7}"/>
              </a:ext>
            </a:extLst>
          </p:cNvPr>
          <p:cNvSpPr/>
          <p:nvPr/>
        </p:nvSpPr>
        <p:spPr>
          <a:xfrm>
            <a:off x="3805081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Backup LB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2C7812-5DB8-48A3-88F0-7BA0F555F297}"/>
              </a:ext>
            </a:extLst>
          </p:cNvPr>
          <p:cNvCxnSpPr>
            <a:cxnSpLocks/>
            <a:stCxn id="39" idx="1"/>
            <a:endCxn id="35" idx="3"/>
          </p:cNvCxnSpPr>
          <p:nvPr/>
        </p:nvCxnSpPr>
        <p:spPr>
          <a:xfrm flipH="1">
            <a:off x="2778903" y="2593058"/>
            <a:ext cx="10261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E3E8BB-EADA-423C-9590-7EB0C8ABDEE3}"/>
              </a:ext>
            </a:extLst>
          </p:cNvPr>
          <p:cNvSpPr txBox="1"/>
          <p:nvPr/>
        </p:nvSpPr>
        <p:spPr>
          <a:xfrm>
            <a:off x="2713099" y="2606108"/>
            <a:ext cx="116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VRRP</a:t>
            </a:r>
          </a:p>
          <a:p>
            <a:pPr algn="ctr"/>
            <a:r>
              <a:rPr lang="en-US" altLang="ko-KR" sz="1400"/>
              <a:t>(Keepalived)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004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IPVS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32177</TotalTime>
  <Words>22</Words>
  <Application>Microsoft Office PowerPoint</Application>
  <PresentationFormat>화면 슬라이드 쇼(16:9)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LVS</vt:lpstr>
      <vt:lpstr>IPVS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4853</cp:revision>
  <dcterms:created xsi:type="dcterms:W3CDTF">2006-10-05T04:04:58Z</dcterms:created>
  <dcterms:modified xsi:type="dcterms:W3CDTF">2019-01-23T14:12:01Z</dcterms:modified>
</cp:coreProperties>
</file>