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72" r:id="rId2"/>
    <p:sldId id="377" r:id="rId3"/>
    <p:sldId id="375" r:id="rId4"/>
    <p:sldId id="374" r:id="rId5"/>
    <p:sldId id="376" r:id="rId6"/>
    <p:sldId id="373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 varScale="1">
        <p:scale>
          <a:sx n="113" d="100"/>
          <a:sy n="113" d="100"/>
        </p:scale>
        <p:origin x="90" y="55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1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0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1267669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536" y="1668926"/>
            <a:ext cx="1328650" cy="390831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536" y="213176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5536" y="249180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5536" y="285184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84" y="3685430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6"/>
          <p:cNvSpPr/>
          <p:nvPr/>
        </p:nvSpPr>
        <p:spPr>
          <a:xfrm>
            <a:off x="866061" y="3296097"/>
            <a:ext cx="3332389" cy="660274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46381" y="4333502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75145" y="4216862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7242267" y="1270282"/>
            <a:ext cx="1616682" cy="197223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386283" y="1671539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1226101" y="2785569"/>
            <a:ext cx="4305134" cy="689032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828443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726788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6775"/>
              <a:gd name="connsiteY0" fmla="*/ 833793 h 1161105"/>
              <a:gd name="connsiteX1" fmla="*/ 0 w 2136775"/>
              <a:gd name="connsiteY1" fmla="*/ 1161105 h 1161105"/>
              <a:gd name="connsiteX2" fmla="*/ 2133600 w 2136775"/>
              <a:gd name="connsiteY2" fmla="*/ 1161105 h 1161105"/>
              <a:gd name="connsiteX3" fmla="*/ 2136775 w 2136775"/>
              <a:gd name="connsiteY3" fmla="*/ 0 h 116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6775" h="1161105">
                <a:moveTo>
                  <a:pt x="0" y="833793"/>
                </a:moveTo>
                <a:lnTo>
                  <a:pt x="0" y="1161105"/>
                </a:lnTo>
                <a:lnTo>
                  <a:pt x="2133600" y="1161105"/>
                </a:lnTo>
                <a:cubicBezTo>
                  <a:pt x="2134658" y="774070"/>
                  <a:pt x="2135717" y="387035"/>
                  <a:pt x="2136775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61006" y="3242288"/>
            <a:ext cx="3289594" cy="714083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cxnSpLocks/>
          </p:cNvCxnSpPr>
          <p:nvPr/>
        </p:nvCxnSpPr>
        <p:spPr>
          <a:xfrm>
            <a:off x="5778858" y="1007319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1040126" y="1007319"/>
            <a:ext cx="7010481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422345" y="699542"/>
            <a:ext cx="2301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</a:rPr>
              <a:t>Management Network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80112" y="3651870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3">
                    <a:lumMod val="75000"/>
                  </a:schemeClr>
                </a:solidFill>
              </a:rPr>
              <a:t>API Network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43608" y="3651870"/>
            <a:ext cx="313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External / Provider Network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55080" y="2946824"/>
            <a:ext cx="3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Guest / Provider, </a:t>
            </a:r>
          </a:p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Self-service Network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386283" y="20623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Nova Scheduler</a:t>
            </a:r>
            <a:endParaRPr lang="ko-KR" altLang="en-US" sz="12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386283" y="2444693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Nova API</a:t>
            </a:r>
            <a:endParaRPr lang="ko-KR" altLang="en-US" sz="12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5010019" y="1273399"/>
            <a:ext cx="1616682" cy="1318427"/>
            <a:chOff x="3707904" y="1594428"/>
            <a:chExt cx="1616682" cy="131842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7386283" y="2833721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Horizon</a:t>
            </a:r>
            <a:endParaRPr lang="ko-KR" altLang="en-US" sz="12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4912018" y="1365648"/>
            <a:ext cx="1616682" cy="1318427"/>
            <a:chOff x="3707904" y="1594428"/>
            <a:chExt cx="1616682" cy="1318427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93995" y="1458633"/>
            <a:ext cx="1616682" cy="1318427"/>
            <a:chOff x="3707904" y="1594428"/>
            <a:chExt cx="1616682" cy="1318427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sp>
        <p:nvSpPr>
          <p:cNvPr id="43" name="모서리가 둥근 직사각형 83">
            <a:extLst>
              <a:ext uri="{FF2B5EF4-FFF2-40B4-BE49-F238E27FC236}">
                <a16:creationId xmlns:a16="http://schemas.microsoft.com/office/drawing/2014/main" id="{D48A55DB-8A4E-4576-BF9C-E28BE761F258}"/>
              </a:ext>
            </a:extLst>
          </p:cNvPr>
          <p:cNvSpPr/>
          <p:nvPr/>
        </p:nvSpPr>
        <p:spPr>
          <a:xfrm>
            <a:off x="2581769" y="1786706"/>
            <a:ext cx="1616682" cy="6011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SDN Service Node</a:t>
            </a:r>
            <a:endParaRPr lang="ko-KR" altLang="en-US" sz="1400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630122D-D8A6-4495-9843-0DFB33EBB221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390110" y="1007319"/>
            <a:ext cx="0" cy="77938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2033CCF-FDB2-420D-9781-9BEF7CF1FF53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390110" y="2387830"/>
            <a:ext cx="0" cy="1086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09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Neutron Architecture</a:t>
            </a:r>
            <a:endParaRPr lang="ko-KR" altLang="en-US" sz="3600" dirty="0"/>
          </a:p>
        </p:txBody>
      </p:sp>
      <p:sp>
        <p:nvSpPr>
          <p:cNvPr id="42" name="모서리가 둥근 직사각형 83">
            <a:extLst>
              <a:ext uri="{FF2B5EF4-FFF2-40B4-BE49-F238E27FC236}">
                <a16:creationId xmlns:a16="http://schemas.microsoft.com/office/drawing/2014/main" id="{C5D80CB6-E5E3-455C-9FE0-6EC55590EF76}"/>
              </a:ext>
            </a:extLst>
          </p:cNvPr>
          <p:cNvSpPr/>
          <p:nvPr/>
        </p:nvSpPr>
        <p:spPr>
          <a:xfrm>
            <a:off x="3227727" y="1635646"/>
            <a:ext cx="1616682" cy="504056"/>
          </a:xfrm>
          <a:prstGeom prst="roundRect">
            <a:avLst>
              <a:gd name="adj" fmla="val 9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SDN Service</a:t>
            </a:r>
            <a:endParaRPr lang="ko-KR" altLang="en-US" sz="1400" dirty="0"/>
          </a:p>
        </p:txBody>
      </p:sp>
      <p:sp>
        <p:nvSpPr>
          <p:cNvPr id="44" name="모서리가 둥근 직사각형 12">
            <a:extLst>
              <a:ext uri="{FF2B5EF4-FFF2-40B4-BE49-F238E27FC236}">
                <a16:creationId xmlns:a16="http://schemas.microsoft.com/office/drawing/2014/main" id="{BE4E35CB-AC9F-4016-A6C7-612846F5BB7D}"/>
              </a:ext>
            </a:extLst>
          </p:cNvPr>
          <p:cNvSpPr/>
          <p:nvPr/>
        </p:nvSpPr>
        <p:spPr>
          <a:xfrm>
            <a:off x="5836268" y="1635646"/>
            <a:ext cx="1328650" cy="462839"/>
          </a:xfrm>
          <a:prstGeom prst="roundRect">
            <a:avLst>
              <a:gd name="adj" fmla="val 714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C47F36CD-9A85-40A0-AF33-F3EC6FEBCE0C}"/>
              </a:ext>
            </a:extLst>
          </p:cNvPr>
          <p:cNvSpPr/>
          <p:nvPr/>
        </p:nvSpPr>
        <p:spPr>
          <a:xfrm>
            <a:off x="5836268" y="2242501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47" name="모서리가 둥근 직사각형 14">
            <a:extLst>
              <a:ext uri="{FF2B5EF4-FFF2-40B4-BE49-F238E27FC236}">
                <a16:creationId xmlns:a16="http://schemas.microsoft.com/office/drawing/2014/main" id="{2A497618-4A76-4B1B-8B66-B4B832D60985}"/>
              </a:ext>
            </a:extLst>
          </p:cNvPr>
          <p:cNvSpPr/>
          <p:nvPr/>
        </p:nvSpPr>
        <p:spPr>
          <a:xfrm>
            <a:off x="5836268" y="2674549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52" name="모서리가 둥근 직사각형 15">
            <a:extLst>
              <a:ext uri="{FF2B5EF4-FFF2-40B4-BE49-F238E27FC236}">
                <a16:creationId xmlns:a16="http://schemas.microsoft.com/office/drawing/2014/main" id="{6991A66D-E7D0-40B1-B0C8-D05609B92833}"/>
              </a:ext>
            </a:extLst>
          </p:cNvPr>
          <p:cNvSpPr/>
          <p:nvPr/>
        </p:nvSpPr>
        <p:spPr>
          <a:xfrm>
            <a:off x="5836268" y="3106597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sp>
        <p:nvSpPr>
          <p:cNvPr id="53" name="모서리가 둥근 직사각형 83">
            <a:extLst>
              <a:ext uri="{FF2B5EF4-FFF2-40B4-BE49-F238E27FC236}">
                <a16:creationId xmlns:a16="http://schemas.microsoft.com/office/drawing/2014/main" id="{AEE171DB-C64D-452B-9127-4FAADD951626}"/>
              </a:ext>
            </a:extLst>
          </p:cNvPr>
          <p:cNvSpPr/>
          <p:nvPr/>
        </p:nvSpPr>
        <p:spPr>
          <a:xfrm>
            <a:off x="3227727" y="2853260"/>
            <a:ext cx="1616682" cy="504056"/>
          </a:xfrm>
          <a:prstGeom prst="roundRect">
            <a:avLst>
              <a:gd name="adj" fmla="val 9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Message Queue</a:t>
            </a:r>
            <a:endParaRPr lang="ko-KR" altLang="en-US" sz="1400" dirty="0"/>
          </a:p>
        </p:txBody>
      </p:sp>
      <p:sp>
        <p:nvSpPr>
          <p:cNvPr id="54" name="모서리가 둥근 직사각형 49">
            <a:extLst>
              <a:ext uri="{FF2B5EF4-FFF2-40B4-BE49-F238E27FC236}">
                <a16:creationId xmlns:a16="http://schemas.microsoft.com/office/drawing/2014/main" id="{A4EEEF8E-A9DE-46B7-AB71-8DB77C1442E4}"/>
              </a:ext>
            </a:extLst>
          </p:cNvPr>
          <p:cNvSpPr/>
          <p:nvPr/>
        </p:nvSpPr>
        <p:spPr>
          <a:xfrm>
            <a:off x="1011732" y="1676863"/>
            <a:ext cx="1328650" cy="462839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Neutron Server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840CCAE-D4BB-4C95-B2C9-36EDB92E6CD4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2340382" y="1908283"/>
            <a:ext cx="887345" cy="11970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DAF916A-1567-445E-91D9-CDA8CBD0E572}"/>
              </a:ext>
            </a:extLst>
          </p:cNvPr>
          <p:cNvCxnSpPr>
            <a:cxnSpLocks/>
            <a:stCxn id="44" idx="1"/>
            <a:endCxn id="53" idx="3"/>
          </p:cNvCxnSpPr>
          <p:nvPr/>
        </p:nvCxnSpPr>
        <p:spPr>
          <a:xfrm flipH="1">
            <a:off x="4844409" y="1867066"/>
            <a:ext cx="991859" cy="12382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15AAFEC-970C-4A3B-8AAD-CDDE5907DBFF}"/>
              </a:ext>
            </a:extLst>
          </p:cNvPr>
          <p:cNvCxnSpPr>
            <a:cxnSpLocks/>
            <a:stCxn id="45" idx="1"/>
            <a:endCxn id="53" idx="3"/>
          </p:cNvCxnSpPr>
          <p:nvPr/>
        </p:nvCxnSpPr>
        <p:spPr>
          <a:xfrm flipH="1">
            <a:off x="4844409" y="2386517"/>
            <a:ext cx="991859" cy="71877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FC46266-3A9A-48F4-9CB7-2DAC7123829E}"/>
              </a:ext>
            </a:extLst>
          </p:cNvPr>
          <p:cNvCxnSpPr>
            <a:cxnSpLocks/>
            <a:stCxn id="47" idx="1"/>
            <a:endCxn id="53" idx="3"/>
          </p:cNvCxnSpPr>
          <p:nvPr/>
        </p:nvCxnSpPr>
        <p:spPr>
          <a:xfrm flipH="1">
            <a:off x="4844409" y="2818565"/>
            <a:ext cx="991859" cy="28672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3A1FCCC-EE94-481F-A2A0-19A37F8BB715}"/>
              </a:ext>
            </a:extLst>
          </p:cNvPr>
          <p:cNvCxnSpPr>
            <a:cxnSpLocks/>
            <a:stCxn id="52" idx="1"/>
            <a:endCxn id="53" idx="3"/>
          </p:cNvCxnSpPr>
          <p:nvPr/>
        </p:nvCxnSpPr>
        <p:spPr>
          <a:xfrm flipH="1" flipV="1">
            <a:off x="4844409" y="3105288"/>
            <a:ext cx="991859" cy="1453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96A1954-F175-43F4-850F-255A2E2FEB77}"/>
              </a:ext>
            </a:extLst>
          </p:cNvPr>
          <p:cNvCxnSpPr>
            <a:cxnSpLocks/>
            <a:stCxn id="54" idx="2"/>
            <a:endCxn id="24" idx="1"/>
          </p:cNvCxnSpPr>
          <p:nvPr/>
        </p:nvCxnSpPr>
        <p:spPr>
          <a:xfrm>
            <a:off x="1676057" y="2139702"/>
            <a:ext cx="0" cy="393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통형 23">
            <a:extLst>
              <a:ext uri="{FF2B5EF4-FFF2-40B4-BE49-F238E27FC236}">
                <a16:creationId xmlns:a16="http://schemas.microsoft.com/office/drawing/2014/main" id="{7B2AF53B-7BE6-47CB-AE03-4BB33D24EC35}"/>
              </a:ext>
            </a:extLst>
          </p:cNvPr>
          <p:cNvSpPr/>
          <p:nvPr/>
        </p:nvSpPr>
        <p:spPr>
          <a:xfrm>
            <a:off x="1165004" y="2532752"/>
            <a:ext cx="1022106" cy="83108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</a:t>
            </a:r>
            <a:endParaRPr lang="ko-KR" altLang="en-US" sz="140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B51FB6-F714-453A-BE99-60E14DBD22CB}"/>
              </a:ext>
            </a:extLst>
          </p:cNvPr>
          <p:cNvCxnSpPr>
            <a:cxnSpLocks/>
            <a:stCxn id="42" idx="1"/>
            <a:endCxn id="54" idx="3"/>
          </p:cNvCxnSpPr>
          <p:nvPr/>
        </p:nvCxnSpPr>
        <p:spPr>
          <a:xfrm flipH="1">
            <a:off x="2340382" y="1887674"/>
            <a:ext cx="887345" cy="2060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4EF03C2-CCB8-4B30-B5EB-DFD69F430682}"/>
              </a:ext>
            </a:extLst>
          </p:cNvPr>
          <p:cNvCxnSpPr>
            <a:cxnSpLocks/>
            <a:stCxn id="44" idx="1"/>
            <a:endCxn id="42" idx="3"/>
          </p:cNvCxnSpPr>
          <p:nvPr/>
        </p:nvCxnSpPr>
        <p:spPr>
          <a:xfrm flipH="1">
            <a:off x="4844409" y="1867066"/>
            <a:ext cx="991859" cy="2060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16">
            <a:extLst>
              <a:ext uri="{FF2B5EF4-FFF2-40B4-BE49-F238E27FC236}">
                <a16:creationId xmlns:a16="http://schemas.microsoft.com/office/drawing/2014/main" id="{9FCCCCDD-F2EF-417F-8D7D-9A9B28E181F2}"/>
              </a:ext>
            </a:extLst>
          </p:cNvPr>
          <p:cNvSpPr/>
          <p:nvPr/>
        </p:nvSpPr>
        <p:spPr>
          <a:xfrm>
            <a:off x="7632340" y="223984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RPC</a:t>
            </a:r>
            <a:endParaRPr lang="ko-KR" altLang="en-US" sz="1200" dirty="0"/>
          </a:p>
        </p:txBody>
      </p:sp>
      <p:sp>
        <p:nvSpPr>
          <p:cNvPr id="89" name="모서리가 둥근 직사각형 16">
            <a:extLst>
              <a:ext uri="{FF2B5EF4-FFF2-40B4-BE49-F238E27FC236}">
                <a16:creationId xmlns:a16="http://schemas.microsoft.com/office/drawing/2014/main" id="{AD1CDF0F-E7AB-45CB-8FEE-D3973643846D}"/>
              </a:ext>
            </a:extLst>
          </p:cNvPr>
          <p:cNvSpPr/>
          <p:nvPr/>
        </p:nvSpPr>
        <p:spPr>
          <a:xfrm>
            <a:off x="7632340" y="2527881"/>
            <a:ext cx="828092" cy="28672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REST API</a:t>
            </a:r>
            <a:endParaRPr lang="ko-KR" altLang="en-US" sz="12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79B8A53-750B-42BA-B9B3-8B89223D9E0D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7348436" y="2383882"/>
            <a:ext cx="283904" cy="130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AC8A567-08F1-4FBA-A4A1-69BAD9D9031D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7348436" y="2671243"/>
            <a:ext cx="28390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9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Compute Node</a:t>
            </a:r>
            <a:r>
              <a:rPr lang="en-US" altLang="ko-KR" sz="3600"/>
              <a:t>, No OVS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81032" y="1275606"/>
            <a:ext cx="5895565" cy="316835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Compute Node</a:t>
            </a:r>
            <a:endParaRPr lang="ko-KR" altLang="en-US" sz="1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915958" y="1659277"/>
            <a:ext cx="1296143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A</a:t>
            </a:r>
            <a:endParaRPr lang="ko-KR" altLang="en-US" sz="1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356118" y="1659277"/>
            <a:ext cx="273630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B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6438" y="1659277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err="1"/>
              <a:t>VM</a:t>
            </a:r>
            <a:r>
              <a:rPr lang="en-US" altLang="ko-KR" sz="1400" b="1"/>
              <a:t> C</a:t>
            </a:r>
            <a:endParaRPr lang="ko-KR" altLang="en-US" sz="1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39994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80154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20314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eth1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60474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67168" y="3145162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brq01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39994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tap01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80154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tap02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20314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tap03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60474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tap04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41758" y="3145162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brq02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112202" y="4153274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cxnSp>
        <p:nvCxnSpPr>
          <p:cNvPr id="24" name="직선 연결선 23"/>
          <p:cNvCxnSpPr>
            <a:stCxn id="12" idx="2"/>
            <a:endCxn id="17" idx="0"/>
          </p:cNvCxnSpPr>
          <p:nvPr/>
        </p:nvCxnSpPr>
        <p:spPr>
          <a:xfrm>
            <a:off x="2564030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2"/>
            <a:endCxn id="18" idx="0"/>
          </p:cNvCxnSpPr>
          <p:nvPr/>
        </p:nvCxnSpPr>
        <p:spPr>
          <a:xfrm>
            <a:off x="4004190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2"/>
            <a:endCxn id="19" idx="0"/>
          </p:cNvCxnSpPr>
          <p:nvPr/>
        </p:nvCxnSpPr>
        <p:spPr>
          <a:xfrm>
            <a:off x="5444350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2"/>
            <a:endCxn id="20" idx="0"/>
          </p:cNvCxnSpPr>
          <p:nvPr/>
        </p:nvCxnSpPr>
        <p:spPr>
          <a:xfrm>
            <a:off x="6884510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7" idx="2"/>
          </p:cNvCxnSpPr>
          <p:nvPr/>
        </p:nvCxnSpPr>
        <p:spPr>
          <a:xfrm>
            <a:off x="2564030" y="2872923"/>
            <a:ext cx="715206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2667168" y="3637508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eth0.10</a:t>
            </a:r>
            <a:endParaRPr lang="ko-KR" altLang="en-US" sz="1400" dirty="0"/>
          </a:p>
        </p:txBody>
      </p:sp>
      <p:cxnSp>
        <p:nvCxnSpPr>
          <p:cNvPr id="38" name="직선 연결선 37"/>
          <p:cNvCxnSpPr>
            <a:stCxn id="18" idx="2"/>
            <a:endCxn id="16" idx="0"/>
          </p:cNvCxnSpPr>
          <p:nvPr/>
        </p:nvCxnSpPr>
        <p:spPr>
          <a:xfrm flipH="1">
            <a:off x="3279236" y="2872923"/>
            <a:ext cx="724954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9" idx="2"/>
            <a:endCxn id="21" idx="0"/>
          </p:cNvCxnSpPr>
          <p:nvPr/>
        </p:nvCxnSpPr>
        <p:spPr>
          <a:xfrm>
            <a:off x="5444350" y="2872923"/>
            <a:ext cx="709476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0" idx="2"/>
            <a:endCxn id="21" idx="0"/>
          </p:cNvCxnSpPr>
          <p:nvPr/>
        </p:nvCxnSpPr>
        <p:spPr>
          <a:xfrm flipH="1">
            <a:off x="6153826" y="2872923"/>
            <a:ext cx="730684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6" idx="2"/>
            <a:endCxn id="37" idx="0"/>
          </p:cNvCxnSpPr>
          <p:nvPr/>
        </p:nvCxnSpPr>
        <p:spPr>
          <a:xfrm>
            <a:off x="3279236" y="3435846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5541758" y="3637508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vxlan-20</a:t>
            </a:r>
            <a:endParaRPr lang="ko-KR" altLang="en-US" sz="1400" dirty="0"/>
          </a:p>
        </p:txBody>
      </p:sp>
      <p:cxnSp>
        <p:nvCxnSpPr>
          <p:cNvPr id="52" name="직선 연결선 51"/>
          <p:cNvCxnSpPr>
            <a:stCxn id="21" idx="2"/>
            <a:endCxn id="51" idx="0"/>
          </p:cNvCxnSpPr>
          <p:nvPr/>
        </p:nvCxnSpPr>
        <p:spPr>
          <a:xfrm>
            <a:off x="6153826" y="3435846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7" idx="2"/>
            <a:endCxn id="22" idx="0"/>
          </p:cNvCxnSpPr>
          <p:nvPr/>
        </p:nvCxnSpPr>
        <p:spPr>
          <a:xfrm>
            <a:off x="3279236" y="3928192"/>
            <a:ext cx="1445034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1" idx="2"/>
            <a:endCxn id="22" idx="0"/>
          </p:cNvCxnSpPr>
          <p:nvPr/>
        </p:nvCxnSpPr>
        <p:spPr>
          <a:xfrm flipH="1">
            <a:off x="4724270" y="3928192"/>
            <a:ext cx="1429556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50">
            <a:extLst>
              <a:ext uri="{FF2B5EF4-FFF2-40B4-BE49-F238E27FC236}">
                <a16:creationId xmlns:a16="http://schemas.microsoft.com/office/drawing/2014/main" id="{2C34BD8D-B8AC-4D53-A7C4-26095FE88EB2}"/>
              </a:ext>
            </a:extLst>
          </p:cNvPr>
          <p:cNvSpPr/>
          <p:nvPr/>
        </p:nvSpPr>
        <p:spPr>
          <a:xfrm>
            <a:off x="7826535" y="297490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5" name="모서리가 둥근 직사각형 50">
            <a:extLst>
              <a:ext uri="{FF2B5EF4-FFF2-40B4-BE49-F238E27FC236}">
                <a16:creationId xmlns:a16="http://schemas.microsoft.com/office/drawing/2014/main" id="{CE3A2EC8-56A4-4792-A541-B45B905DF54E}"/>
              </a:ext>
            </a:extLst>
          </p:cNvPr>
          <p:cNvSpPr/>
          <p:nvPr/>
        </p:nvSpPr>
        <p:spPr>
          <a:xfrm>
            <a:off x="7826980" y="255091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6" name="모서리가 둥근 직사각형 50">
            <a:extLst>
              <a:ext uri="{FF2B5EF4-FFF2-40B4-BE49-F238E27FC236}">
                <a16:creationId xmlns:a16="http://schemas.microsoft.com/office/drawing/2014/main" id="{F824A24B-7393-4C9D-952F-FDFE2692B458}"/>
              </a:ext>
            </a:extLst>
          </p:cNvPr>
          <p:cNvSpPr/>
          <p:nvPr/>
        </p:nvSpPr>
        <p:spPr>
          <a:xfrm>
            <a:off x="7826535" y="2126929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9" name="모서리가 둥근 직사각형 16">
            <a:extLst>
              <a:ext uri="{FF2B5EF4-FFF2-40B4-BE49-F238E27FC236}">
                <a16:creationId xmlns:a16="http://schemas.microsoft.com/office/drawing/2014/main" id="{919C546F-6535-4B96-AD27-5603CB9B99A9}"/>
              </a:ext>
            </a:extLst>
          </p:cNvPr>
          <p:cNvSpPr/>
          <p:nvPr/>
        </p:nvSpPr>
        <p:spPr>
          <a:xfrm>
            <a:off x="8352420" y="2067694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TAP</a:t>
            </a:r>
            <a:endParaRPr lang="ko-KR" altLang="en-US" sz="1400" dirty="0"/>
          </a:p>
        </p:txBody>
      </p:sp>
      <p:sp>
        <p:nvSpPr>
          <p:cNvPr id="40" name="모서리가 둥근 직사각형 16">
            <a:extLst>
              <a:ext uri="{FF2B5EF4-FFF2-40B4-BE49-F238E27FC236}">
                <a16:creationId xmlns:a16="http://schemas.microsoft.com/office/drawing/2014/main" id="{6F1550A1-1DCC-4373-BB97-861E9E4A2C82}"/>
              </a:ext>
            </a:extLst>
          </p:cNvPr>
          <p:cNvSpPr/>
          <p:nvPr/>
        </p:nvSpPr>
        <p:spPr>
          <a:xfrm>
            <a:off x="8352420" y="2491522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42" name="모서리가 둥근 직사각형 16">
            <a:extLst>
              <a:ext uri="{FF2B5EF4-FFF2-40B4-BE49-F238E27FC236}">
                <a16:creationId xmlns:a16="http://schemas.microsoft.com/office/drawing/2014/main" id="{C8E6EEDD-B230-43F4-A0F1-CD024C5EEA90}"/>
              </a:ext>
            </a:extLst>
          </p:cNvPr>
          <p:cNvSpPr/>
          <p:nvPr/>
        </p:nvSpPr>
        <p:spPr>
          <a:xfrm>
            <a:off x="8352420" y="292542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VLAN</a:t>
            </a:r>
            <a:endParaRPr lang="ko-KR" altLang="en-US" sz="1400" dirty="0"/>
          </a:p>
        </p:txBody>
      </p:sp>
      <p:sp>
        <p:nvSpPr>
          <p:cNvPr id="43" name="모서리가 둥근 직사각형 50">
            <a:extLst>
              <a:ext uri="{FF2B5EF4-FFF2-40B4-BE49-F238E27FC236}">
                <a16:creationId xmlns:a16="http://schemas.microsoft.com/office/drawing/2014/main" id="{ABE521BC-17F8-49E6-BE8F-D8EDD8EF847B}"/>
              </a:ext>
            </a:extLst>
          </p:cNvPr>
          <p:cNvSpPr/>
          <p:nvPr/>
        </p:nvSpPr>
        <p:spPr>
          <a:xfrm>
            <a:off x="7826535" y="3398044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559D6274-036B-40B6-ADE5-5584F936548B}"/>
              </a:ext>
            </a:extLst>
          </p:cNvPr>
          <p:cNvSpPr/>
          <p:nvPr/>
        </p:nvSpPr>
        <p:spPr>
          <a:xfrm>
            <a:off x="8352420" y="334855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VXLAN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816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Network Node</a:t>
            </a:r>
            <a:r>
              <a:rPr lang="en-US" altLang="ko-KR" sz="3600"/>
              <a:t>, No OVS</a:t>
            </a:r>
            <a:endParaRPr lang="ko-KR" altLang="en-US" sz="3600" dirty="0"/>
          </a:p>
        </p:txBody>
      </p:sp>
      <p:sp>
        <p:nvSpPr>
          <p:cNvPr id="3" name="모서리가 둥근 직사각형 3">
            <a:extLst>
              <a:ext uri="{FF2B5EF4-FFF2-40B4-BE49-F238E27FC236}">
                <a16:creationId xmlns:a16="http://schemas.microsoft.com/office/drawing/2014/main" id="{A23BAC36-3C4C-46DB-8DCA-81EACBEFE739}"/>
              </a:ext>
            </a:extLst>
          </p:cNvPr>
          <p:cNvSpPr/>
          <p:nvPr/>
        </p:nvSpPr>
        <p:spPr>
          <a:xfrm>
            <a:off x="251520" y="843558"/>
            <a:ext cx="7272808" cy="403244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Network </a:t>
            </a:r>
            <a:r>
              <a:rPr lang="en-US" altLang="ko-KR" sz="1400" b="1" dirty="0"/>
              <a:t>Node</a:t>
            </a:r>
            <a:endParaRPr lang="ko-KR" altLang="en-US" sz="1400" b="1" dirty="0"/>
          </a:p>
        </p:txBody>
      </p:sp>
      <p:sp>
        <p:nvSpPr>
          <p:cNvPr id="18" name="모서리가 둥근 직사각형 21">
            <a:extLst>
              <a:ext uri="{FF2B5EF4-FFF2-40B4-BE49-F238E27FC236}">
                <a16:creationId xmlns:a16="http://schemas.microsoft.com/office/drawing/2014/main" id="{AA4E49A8-55AA-456A-99BD-7E4094016B21}"/>
              </a:ext>
            </a:extLst>
          </p:cNvPr>
          <p:cNvSpPr/>
          <p:nvPr/>
        </p:nvSpPr>
        <p:spPr>
          <a:xfrm>
            <a:off x="4337360" y="4585322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eth1</a:t>
            </a:r>
            <a:endParaRPr lang="ko-KR" altLang="en-US" sz="1400" dirty="0"/>
          </a:p>
        </p:txBody>
      </p:sp>
      <p:sp>
        <p:nvSpPr>
          <p:cNvPr id="33" name="모서리가 둥근 직사각형 15">
            <a:extLst>
              <a:ext uri="{FF2B5EF4-FFF2-40B4-BE49-F238E27FC236}">
                <a16:creationId xmlns:a16="http://schemas.microsoft.com/office/drawing/2014/main" id="{B21FC047-FCF0-465A-840B-ABEC5E356DC2}"/>
              </a:ext>
            </a:extLst>
          </p:cNvPr>
          <p:cNvSpPr/>
          <p:nvPr/>
        </p:nvSpPr>
        <p:spPr>
          <a:xfrm>
            <a:off x="395536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brq01</a:t>
            </a:r>
            <a:endParaRPr lang="ko-KR" altLang="en-US" sz="1400" dirty="0"/>
          </a:p>
        </p:txBody>
      </p:sp>
      <p:sp>
        <p:nvSpPr>
          <p:cNvPr id="34" name="모서리가 둥근 직사각형 16">
            <a:extLst>
              <a:ext uri="{FF2B5EF4-FFF2-40B4-BE49-F238E27FC236}">
                <a16:creationId xmlns:a16="http://schemas.microsoft.com/office/drawing/2014/main" id="{F8F5C29F-DF97-4B14-A16C-3345E0B2C0D8}"/>
              </a:ext>
            </a:extLst>
          </p:cNvPr>
          <p:cNvSpPr/>
          <p:nvPr/>
        </p:nvSpPr>
        <p:spPr>
          <a:xfrm>
            <a:off x="683568" y="344793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tap01</a:t>
            </a:r>
            <a:endParaRPr lang="ko-KR" altLang="en-US" sz="1400" dirty="0"/>
          </a:p>
        </p:txBody>
      </p:sp>
      <p:sp>
        <p:nvSpPr>
          <p:cNvPr id="36" name="모서리가 둥근 직사각형 20">
            <a:extLst>
              <a:ext uri="{FF2B5EF4-FFF2-40B4-BE49-F238E27FC236}">
                <a16:creationId xmlns:a16="http://schemas.microsoft.com/office/drawing/2014/main" id="{E32D9CC5-0BA8-41B4-AA91-8EEDC694ABEC}"/>
              </a:ext>
            </a:extLst>
          </p:cNvPr>
          <p:cNvSpPr/>
          <p:nvPr/>
        </p:nvSpPr>
        <p:spPr>
          <a:xfrm>
            <a:off x="3275856" y="3444904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brq02</a:t>
            </a:r>
            <a:endParaRPr lang="ko-KR" altLang="en-US" sz="1400" dirty="0"/>
          </a:p>
        </p:txBody>
      </p:sp>
      <p:sp>
        <p:nvSpPr>
          <p:cNvPr id="37" name="모서리가 둥근 직사각형 50">
            <a:extLst>
              <a:ext uri="{FF2B5EF4-FFF2-40B4-BE49-F238E27FC236}">
                <a16:creationId xmlns:a16="http://schemas.microsoft.com/office/drawing/2014/main" id="{A131A08C-E9CA-46C0-A9AB-7EC3DC3BD6B8}"/>
              </a:ext>
            </a:extLst>
          </p:cNvPr>
          <p:cNvSpPr/>
          <p:nvPr/>
        </p:nvSpPr>
        <p:spPr>
          <a:xfrm>
            <a:off x="3275856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eth0.10</a:t>
            </a:r>
            <a:endParaRPr lang="ko-KR" altLang="en-US" sz="14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77C44B7-6C54-4E6B-8EE5-65BC84D7BDC6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>
            <a:off x="1007604" y="4227934"/>
            <a:ext cx="1224136" cy="357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16">
            <a:extLst>
              <a:ext uri="{FF2B5EF4-FFF2-40B4-BE49-F238E27FC236}">
                <a16:creationId xmlns:a16="http://schemas.microsoft.com/office/drawing/2014/main" id="{399FE24C-C5B4-4E31-BEF5-5A04AEEBDF36}"/>
              </a:ext>
            </a:extLst>
          </p:cNvPr>
          <p:cNvSpPr/>
          <p:nvPr/>
        </p:nvSpPr>
        <p:spPr>
          <a:xfrm>
            <a:off x="2771801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tap02</a:t>
            </a:r>
            <a:endParaRPr lang="ko-KR" altLang="en-US" sz="1400" dirty="0"/>
          </a:p>
        </p:txBody>
      </p:sp>
      <p:sp>
        <p:nvSpPr>
          <p:cNvPr id="42" name="모서리가 둥근 직사각형 20">
            <a:extLst>
              <a:ext uri="{FF2B5EF4-FFF2-40B4-BE49-F238E27FC236}">
                <a16:creationId xmlns:a16="http://schemas.microsoft.com/office/drawing/2014/main" id="{18E21163-8407-4D68-AD42-BDE90652C113}"/>
              </a:ext>
            </a:extLst>
          </p:cNvPr>
          <p:cNvSpPr/>
          <p:nvPr/>
        </p:nvSpPr>
        <p:spPr>
          <a:xfrm>
            <a:off x="5368962" y="3444904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brq03</a:t>
            </a:r>
            <a:endParaRPr lang="ko-KR" altLang="en-US" sz="1400" dirty="0"/>
          </a:p>
        </p:txBody>
      </p:sp>
      <p:sp>
        <p:nvSpPr>
          <p:cNvPr id="43" name="모서리가 둥근 직사각형 50">
            <a:extLst>
              <a:ext uri="{FF2B5EF4-FFF2-40B4-BE49-F238E27FC236}">
                <a16:creationId xmlns:a16="http://schemas.microsoft.com/office/drawing/2014/main" id="{9E7C3C22-64F6-4ED2-AAE4-BD56FCE94A11}"/>
              </a:ext>
            </a:extLst>
          </p:cNvPr>
          <p:cNvSpPr/>
          <p:nvPr/>
        </p:nvSpPr>
        <p:spPr>
          <a:xfrm>
            <a:off x="5368962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vxlan-20</a:t>
            </a:r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4E681E6C-6ABF-460F-8C26-8FD90695A486}"/>
              </a:ext>
            </a:extLst>
          </p:cNvPr>
          <p:cNvSpPr/>
          <p:nvPr/>
        </p:nvSpPr>
        <p:spPr>
          <a:xfrm>
            <a:off x="3995936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tap03</a:t>
            </a:r>
            <a:endParaRPr lang="ko-KR" altLang="en-US" sz="14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1A82374-38F5-4E62-8302-48790E6025F0}"/>
              </a:ext>
            </a:extLst>
          </p:cNvPr>
          <p:cNvCxnSpPr>
            <a:cxnSpLocks/>
            <a:stCxn id="37" idx="2"/>
            <a:endCxn id="18" idx="0"/>
          </p:cNvCxnSpPr>
          <p:nvPr/>
        </p:nvCxnSpPr>
        <p:spPr>
          <a:xfrm>
            <a:off x="3887924" y="4227934"/>
            <a:ext cx="1061504" cy="357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B08C168-6080-4625-9763-128DE8DF606B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4949428" y="4227934"/>
            <a:ext cx="1031602" cy="357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16">
            <a:extLst>
              <a:ext uri="{FF2B5EF4-FFF2-40B4-BE49-F238E27FC236}">
                <a16:creationId xmlns:a16="http://schemas.microsoft.com/office/drawing/2014/main" id="{746BE3C4-6E04-46A1-B534-4ABB1EE85EDC}"/>
              </a:ext>
            </a:extLst>
          </p:cNvPr>
          <p:cNvSpPr/>
          <p:nvPr/>
        </p:nvSpPr>
        <p:spPr>
          <a:xfrm>
            <a:off x="5044927" y="2947091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tap04</a:t>
            </a:r>
            <a:endParaRPr lang="ko-KR" altLang="en-US" sz="1400" dirty="0"/>
          </a:p>
        </p:txBody>
      </p:sp>
      <p:sp>
        <p:nvSpPr>
          <p:cNvPr id="53" name="모서리가 둥근 직사각형 16">
            <a:extLst>
              <a:ext uri="{FF2B5EF4-FFF2-40B4-BE49-F238E27FC236}">
                <a16:creationId xmlns:a16="http://schemas.microsoft.com/office/drawing/2014/main" id="{F38844AD-825E-4431-B9B3-15582F628EC9}"/>
              </a:ext>
            </a:extLst>
          </p:cNvPr>
          <p:cNvSpPr/>
          <p:nvPr/>
        </p:nvSpPr>
        <p:spPr>
          <a:xfrm>
            <a:off x="6269062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tap05</a:t>
            </a:r>
            <a:endParaRPr lang="ko-KR" altLang="en-US" sz="14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4DAA928-114C-45A3-BCCD-E81A32A2E182}"/>
              </a:ext>
            </a:extLst>
          </p:cNvPr>
          <p:cNvSpPr/>
          <p:nvPr/>
        </p:nvSpPr>
        <p:spPr>
          <a:xfrm>
            <a:off x="395536" y="1059582"/>
            <a:ext cx="2160240" cy="2178193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Router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E3CB981-1347-4F93-842E-234E9A18F4F5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1007604" y="3738621"/>
            <a:ext cx="0" cy="198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BEB152-7CF5-48D3-87CB-48A402098C3A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007604" y="3003798"/>
            <a:ext cx="0" cy="444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6">
            <a:extLst>
              <a:ext uri="{FF2B5EF4-FFF2-40B4-BE49-F238E27FC236}">
                <a16:creationId xmlns:a16="http://schemas.microsoft.com/office/drawing/2014/main" id="{61B43E21-8FA6-4C29-9C25-C9EEE872B90F}"/>
              </a:ext>
            </a:extLst>
          </p:cNvPr>
          <p:cNvSpPr/>
          <p:nvPr/>
        </p:nvSpPr>
        <p:spPr>
          <a:xfrm>
            <a:off x="652571" y="2713114"/>
            <a:ext cx="710066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qg-01</a:t>
            </a:r>
            <a:endParaRPr lang="ko-KR" altLang="en-US" sz="1400" dirty="0"/>
          </a:p>
        </p:txBody>
      </p:sp>
      <p:sp>
        <p:nvSpPr>
          <p:cNvPr id="64" name="모서리가 둥근 직사각형 16">
            <a:extLst>
              <a:ext uri="{FF2B5EF4-FFF2-40B4-BE49-F238E27FC236}">
                <a16:creationId xmlns:a16="http://schemas.microsoft.com/office/drawing/2014/main" id="{62DA1D6C-A1AF-4E1A-A6CE-1C68BF1A7EBB}"/>
              </a:ext>
            </a:extLst>
          </p:cNvPr>
          <p:cNvSpPr/>
          <p:nvPr/>
        </p:nvSpPr>
        <p:spPr>
          <a:xfrm>
            <a:off x="529804" y="2091218"/>
            <a:ext cx="1089868" cy="290684"/>
          </a:xfrm>
          <a:prstGeom prst="roundRect">
            <a:avLst>
              <a:gd name="adj" fmla="val 34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iptables</a:t>
            </a:r>
            <a:endParaRPr lang="ko-KR" altLang="en-US" sz="1400" dirty="0"/>
          </a:p>
        </p:txBody>
      </p:sp>
      <p:sp>
        <p:nvSpPr>
          <p:cNvPr id="67" name="모서리가 둥근 직사각형 16">
            <a:extLst>
              <a:ext uri="{FF2B5EF4-FFF2-40B4-BE49-F238E27FC236}">
                <a16:creationId xmlns:a16="http://schemas.microsoft.com/office/drawing/2014/main" id="{3346BD14-6B8A-4C83-9830-3296C7D793D5}"/>
              </a:ext>
            </a:extLst>
          </p:cNvPr>
          <p:cNvSpPr/>
          <p:nvPr/>
        </p:nvSpPr>
        <p:spPr>
          <a:xfrm>
            <a:off x="1763688" y="1707654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qr-01</a:t>
            </a:r>
            <a:endParaRPr lang="ko-KR" altLang="en-US" sz="1400" dirty="0"/>
          </a:p>
        </p:txBody>
      </p:sp>
      <p:sp>
        <p:nvSpPr>
          <p:cNvPr id="68" name="모서리가 둥근 직사각형 16">
            <a:extLst>
              <a:ext uri="{FF2B5EF4-FFF2-40B4-BE49-F238E27FC236}">
                <a16:creationId xmlns:a16="http://schemas.microsoft.com/office/drawing/2014/main" id="{789B316C-E0A3-450F-B333-870AAA5BF766}"/>
              </a:ext>
            </a:extLst>
          </p:cNvPr>
          <p:cNvSpPr/>
          <p:nvPr/>
        </p:nvSpPr>
        <p:spPr>
          <a:xfrm>
            <a:off x="1763688" y="247053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qr-02</a:t>
            </a:r>
            <a:endParaRPr lang="ko-KR" altLang="en-US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E845AB7-C1BA-49BF-9190-4FE4CA1116E1}"/>
              </a:ext>
            </a:extLst>
          </p:cNvPr>
          <p:cNvCxnSpPr>
            <a:cxnSpLocks/>
            <a:stCxn id="68" idx="3"/>
            <a:endCxn id="41" idx="0"/>
          </p:cNvCxnSpPr>
          <p:nvPr/>
        </p:nvCxnSpPr>
        <p:spPr>
          <a:xfrm>
            <a:off x="2411760" y="2615879"/>
            <a:ext cx="684077" cy="336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98F9043-E50A-4DEB-AB2B-7AB04A46BE89}"/>
              </a:ext>
            </a:extLst>
          </p:cNvPr>
          <p:cNvCxnSpPr>
            <a:cxnSpLocks/>
            <a:stCxn id="67" idx="3"/>
            <a:endCxn id="52" idx="0"/>
          </p:cNvCxnSpPr>
          <p:nvPr/>
        </p:nvCxnSpPr>
        <p:spPr>
          <a:xfrm>
            <a:off x="2411760" y="1852996"/>
            <a:ext cx="2957203" cy="1094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E4F5EBF-BCD5-46B7-A731-12235117A5E8}"/>
              </a:ext>
            </a:extLst>
          </p:cNvPr>
          <p:cNvCxnSpPr>
            <a:cxnSpLocks/>
            <a:stCxn id="41" idx="2"/>
            <a:endCxn id="36" idx="0"/>
          </p:cNvCxnSpPr>
          <p:nvPr/>
        </p:nvCxnSpPr>
        <p:spPr>
          <a:xfrm>
            <a:off x="3095837" y="3243214"/>
            <a:ext cx="792087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B6273F6-47DC-49D3-A217-863B1FC7EA57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 flipH="1">
            <a:off x="3887924" y="3243214"/>
            <a:ext cx="432048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B8CCB6D-07ED-497E-BE02-25314F8E247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5368963" y="3237775"/>
            <a:ext cx="612067" cy="207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7743E4A-1DF0-45B6-BD32-47D6E81E4B03}"/>
              </a:ext>
            </a:extLst>
          </p:cNvPr>
          <p:cNvCxnSpPr>
            <a:cxnSpLocks/>
            <a:stCxn id="64" idx="2"/>
            <a:endCxn id="62" idx="0"/>
          </p:cNvCxnSpPr>
          <p:nvPr/>
        </p:nvCxnSpPr>
        <p:spPr>
          <a:xfrm flipH="1">
            <a:off x="1007604" y="2381902"/>
            <a:ext cx="67134" cy="33121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AFE8D56-EB54-4805-AC17-7646C5BC3598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887924" y="3735588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137D643-BB7B-4706-8BCC-4293BF9D30D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5981030" y="3735588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08452B1-38E3-43DB-B9CD-441AE66B40FE}"/>
              </a:ext>
            </a:extLst>
          </p:cNvPr>
          <p:cNvSpPr/>
          <p:nvPr/>
        </p:nvSpPr>
        <p:spPr>
          <a:xfrm>
            <a:off x="3509881" y="1279211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01B1539-0D28-4181-AB58-5B38BF87BF2F}"/>
              </a:ext>
            </a:extLst>
          </p:cNvPr>
          <p:cNvSpPr/>
          <p:nvPr/>
        </p:nvSpPr>
        <p:spPr>
          <a:xfrm>
            <a:off x="5783007" y="1279211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B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B649BA5-0EDD-4261-89BC-D0A0F4EC4D80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 flipH="1">
            <a:off x="5981030" y="3243214"/>
            <a:ext cx="612068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6">
            <a:extLst>
              <a:ext uri="{FF2B5EF4-FFF2-40B4-BE49-F238E27FC236}">
                <a16:creationId xmlns:a16="http://schemas.microsoft.com/office/drawing/2014/main" id="{8B11636E-1588-42CE-8F64-C612FA3BA3F8}"/>
              </a:ext>
            </a:extLst>
          </p:cNvPr>
          <p:cNvSpPr/>
          <p:nvPr/>
        </p:nvSpPr>
        <p:spPr>
          <a:xfrm>
            <a:off x="3995936" y="2353548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ns-01</a:t>
            </a:r>
            <a:endParaRPr lang="ko-KR" altLang="en-US" sz="14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16CAD1D-77F5-441A-8CA5-76FD570DB159}"/>
              </a:ext>
            </a:extLst>
          </p:cNvPr>
          <p:cNvCxnSpPr>
            <a:cxnSpLocks/>
            <a:stCxn id="110" idx="2"/>
            <a:endCxn id="45" idx="0"/>
          </p:cNvCxnSpPr>
          <p:nvPr/>
        </p:nvCxnSpPr>
        <p:spPr>
          <a:xfrm>
            <a:off x="4319972" y="2644232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6">
            <a:extLst>
              <a:ext uri="{FF2B5EF4-FFF2-40B4-BE49-F238E27FC236}">
                <a16:creationId xmlns:a16="http://schemas.microsoft.com/office/drawing/2014/main" id="{0E961805-3A75-4C1B-9626-643A8102B744}"/>
              </a:ext>
            </a:extLst>
          </p:cNvPr>
          <p:cNvSpPr/>
          <p:nvPr/>
        </p:nvSpPr>
        <p:spPr>
          <a:xfrm>
            <a:off x="6269062" y="2353548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ns-02</a:t>
            </a:r>
            <a:endParaRPr lang="ko-KR" altLang="en-US" sz="1400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176BCE7-0420-47CF-A1FA-9CE3F8B1BE35}"/>
              </a:ext>
            </a:extLst>
          </p:cNvPr>
          <p:cNvCxnSpPr>
            <a:cxnSpLocks/>
            <a:stCxn id="116" idx="2"/>
            <a:endCxn id="53" idx="0"/>
          </p:cNvCxnSpPr>
          <p:nvPr/>
        </p:nvCxnSpPr>
        <p:spPr>
          <a:xfrm>
            <a:off x="6593098" y="2644232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228255D0-F2FB-4349-9417-F28B4EB7A90C}"/>
              </a:ext>
            </a:extLst>
          </p:cNvPr>
          <p:cNvSpPr/>
          <p:nvPr/>
        </p:nvSpPr>
        <p:spPr>
          <a:xfrm>
            <a:off x="3635896" y="1851670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342C2B3C-FCA7-406B-A592-5DEC403F5985}"/>
              </a:ext>
            </a:extLst>
          </p:cNvPr>
          <p:cNvSpPr/>
          <p:nvPr/>
        </p:nvSpPr>
        <p:spPr>
          <a:xfrm>
            <a:off x="5909022" y="1851670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2B8C93E-EE50-427D-8BC2-2A439841B224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>
            <a:off x="1074738" y="2381902"/>
            <a:ext cx="688950" cy="23397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9ECA6FC-1378-4E3E-B7C4-D7CB6844D942}"/>
              </a:ext>
            </a:extLst>
          </p:cNvPr>
          <p:cNvCxnSpPr>
            <a:cxnSpLocks/>
            <a:stCxn id="64" idx="0"/>
            <a:endCxn id="67" idx="1"/>
          </p:cNvCxnSpPr>
          <p:nvPr/>
        </p:nvCxnSpPr>
        <p:spPr>
          <a:xfrm flipV="1">
            <a:off x="1074738" y="1852996"/>
            <a:ext cx="688950" cy="23822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0A671A6-7223-4385-BFC3-1D6E7C2F36D2}"/>
              </a:ext>
            </a:extLst>
          </p:cNvPr>
          <p:cNvCxnSpPr>
            <a:cxnSpLocks/>
            <a:stCxn id="110" idx="0"/>
            <a:endCxn id="120" idx="4"/>
          </p:cNvCxnSpPr>
          <p:nvPr/>
        </p:nvCxnSpPr>
        <p:spPr>
          <a:xfrm flipV="1">
            <a:off x="4319972" y="2142354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B8DC52F-8CF7-4FFE-9EC2-1C67EB44E279}"/>
              </a:ext>
            </a:extLst>
          </p:cNvPr>
          <p:cNvCxnSpPr>
            <a:cxnSpLocks/>
            <a:stCxn id="116" idx="0"/>
            <a:endCxn id="121" idx="4"/>
          </p:cNvCxnSpPr>
          <p:nvPr/>
        </p:nvCxnSpPr>
        <p:spPr>
          <a:xfrm flipV="1">
            <a:off x="6593098" y="2142354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모서리가 둥근 직사각형 50">
            <a:extLst>
              <a:ext uri="{FF2B5EF4-FFF2-40B4-BE49-F238E27FC236}">
                <a16:creationId xmlns:a16="http://schemas.microsoft.com/office/drawing/2014/main" id="{F99EDE86-03FE-456F-BC24-F8B57B069F73}"/>
              </a:ext>
            </a:extLst>
          </p:cNvPr>
          <p:cNvSpPr/>
          <p:nvPr/>
        </p:nvSpPr>
        <p:spPr>
          <a:xfrm>
            <a:off x="7674265" y="297490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37" name="모서리가 둥근 직사각형 50">
            <a:extLst>
              <a:ext uri="{FF2B5EF4-FFF2-40B4-BE49-F238E27FC236}">
                <a16:creationId xmlns:a16="http://schemas.microsoft.com/office/drawing/2014/main" id="{A2D73F33-F965-402F-BD63-21376DA88F70}"/>
              </a:ext>
            </a:extLst>
          </p:cNvPr>
          <p:cNvSpPr/>
          <p:nvPr/>
        </p:nvSpPr>
        <p:spPr>
          <a:xfrm>
            <a:off x="7674710" y="255091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38" name="모서리가 둥근 직사각형 50">
            <a:extLst>
              <a:ext uri="{FF2B5EF4-FFF2-40B4-BE49-F238E27FC236}">
                <a16:creationId xmlns:a16="http://schemas.microsoft.com/office/drawing/2014/main" id="{256F5DBE-5E5B-4727-929E-5516E0FA9B2A}"/>
              </a:ext>
            </a:extLst>
          </p:cNvPr>
          <p:cNvSpPr/>
          <p:nvPr/>
        </p:nvSpPr>
        <p:spPr>
          <a:xfrm>
            <a:off x="7674265" y="2126929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42" name="모서리가 둥근 직사각형 16">
            <a:extLst>
              <a:ext uri="{FF2B5EF4-FFF2-40B4-BE49-F238E27FC236}">
                <a16:creationId xmlns:a16="http://schemas.microsoft.com/office/drawing/2014/main" id="{6D226070-AF6D-40F0-8ABF-40308A1C555C}"/>
              </a:ext>
            </a:extLst>
          </p:cNvPr>
          <p:cNvSpPr/>
          <p:nvPr/>
        </p:nvSpPr>
        <p:spPr>
          <a:xfrm>
            <a:off x="8200150" y="2067694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VETH</a:t>
            </a:r>
            <a:endParaRPr lang="ko-KR" altLang="en-US" sz="1400" dirty="0"/>
          </a:p>
        </p:txBody>
      </p:sp>
      <p:sp>
        <p:nvSpPr>
          <p:cNvPr id="143" name="모서리가 둥근 직사각형 16">
            <a:extLst>
              <a:ext uri="{FF2B5EF4-FFF2-40B4-BE49-F238E27FC236}">
                <a16:creationId xmlns:a16="http://schemas.microsoft.com/office/drawing/2014/main" id="{21FD406A-6F43-4EF0-94C2-6B22D34EB38B}"/>
              </a:ext>
            </a:extLst>
          </p:cNvPr>
          <p:cNvSpPr/>
          <p:nvPr/>
        </p:nvSpPr>
        <p:spPr>
          <a:xfrm>
            <a:off x="8200150" y="2491522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144" name="모서리가 둥근 직사각형 16">
            <a:extLst>
              <a:ext uri="{FF2B5EF4-FFF2-40B4-BE49-F238E27FC236}">
                <a16:creationId xmlns:a16="http://schemas.microsoft.com/office/drawing/2014/main" id="{AF84A8B5-6CD3-43DE-9881-8AFE58BBEFA7}"/>
              </a:ext>
            </a:extLst>
          </p:cNvPr>
          <p:cNvSpPr/>
          <p:nvPr/>
        </p:nvSpPr>
        <p:spPr>
          <a:xfrm>
            <a:off x="8200150" y="292542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VLAN</a:t>
            </a:r>
            <a:endParaRPr lang="ko-KR" altLang="en-US" sz="1400" dirty="0"/>
          </a:p>
        </p:txBody>
      </p:sp>
      <p:sp>
        <p:nvSpPr>
          <p:cNvPr id="57" name="모서리가 둥근 직사각형 50">
            <a:extLst>
              <a:ext uri="{FF2B5EF4-FFF2-40B4-BE49-F238E27FC236}">
                <a16:creationId xmlns:a16="http://schemas.microsoft.com/office/drawing/2014/main" id="{7DC4A83B-092A-4922-8CBF-8683629D4FFA}"/>
              </a:ext>
            </a:extLst>
          </p:cNvPr>
          <p:cNvSpPr/>
          <p:nvPr/>
        </p:nvSpPr>
        <p:spPr>
          <a:xfrm>
            <a:off x="7674265" y="3398044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59" name="모서리가 둥근 직사각형 16">
            <a:extLst>
              <a:ext uri="{FF2B5EF4-FFF2-40B4-BE49-F238E27FC236}">
                <a16:creationId xmlns:a16="http://schemas.microsoft.com/office/drawing/2014/main" id="{512C7F87-D031-4B23-A21B-B1219CC3C847}"/>
              </a:ext>
            </a:extLst>
          </p:cNvPr>
          <p:cNvSpPr/>
          <p:nvPr/>
        </p:nvSpPr>
        <p:spPr>
          <a:xfrm>
            <a:off x="8200150" y="334855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VXLAN</a:t>
            </a:r>
            <a:endParaRPr lang="ko-KR" altLang="en-US" sz="1400" dirty="0"/>
          </a:p>
        </p:txBody>
      </p:sp>
      <p:sp>
        <p:nvSpPr>
          <p:cNvPr id="60" name="모서리가 둥근 직사각형 21">
            <a:extLst>
              <a:ext uri="{FF2B5EF4-FFF2-40B4-BE49-F238E27FC236}">
                <a16:creationId xmlns:a16="http://schemas.microsoft.com/office/drawing/2014/main" id="{92810D52-6E2C-48B6-95FA-87E7C9E4C479}"/>
              </a:ext>
            </a:extLst>
          </p:cNvPr>
          <p:cNvSpPr/>
          <p:nvPr/>
        </p:nvSpPr>
        <p:spPr>
          <a:xfrm>
            <a:off x="1619672" y="4585322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22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0FED1-0275-4400-BDCA-16678BBD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5DF65-83D1-483E-8EBB-8D34BE25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Host 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1450413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7664" y="1851670"/>
            <a:ext cx="1328650" cy="390831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47664" y="231450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47664" y="267454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47664" y="303458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851920" y="1450413"/>
            <a:ext cx="1616682" cy="936104"/>
            <a:chOff x="5940152" y="1347614"/>
            <a:chExt cx="1616682" cy="93610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</a:t>
              </a:r>
              <a:endParaRPr lang="ko-KR" altLang="en-US" sz="1200" dirty="0"/>
            </a:p>
          </p:txBody>
        </p:sp>
      </p:grp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82661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3779912" y="1522421"/>
            <a:ext cx="1616682" cy="936104"/>
            <a:chOff x="5940152" y="1347614"/>
            <a:chExt cx="1616682" cy="936104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</a:t>
              </a:r>
              <a:endParaRPr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707904" y="1594429"/>
            <a:ext cx="1616682" cy="936104"/>
            <a:chOff x="5940152" y="1347614"/>
            <a:chExt cx="1616682" cy="936104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084168" y="1743658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</p:grpSp>
      <p:sp>
        <p:nvSpPr>
          <p:cNvPr id="7" name="자유형 6"/>
          <p:cNvSpPr/>
          <p:nvPr/>
        </p:nvSpPr>
        <p:spPr>
          <a:xfrm>
            <a:off x="2051721" y="3466638"/>
            <a:ext cx="2167920" cy="488660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69057" y="4330733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97821" y="4214093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6123670" y="1450413"/>
            <a:ext cx="1616682" cy="79208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267686" y="18516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2357884" y="2528623"/>
            <a:ext cx="2133600" cy="1054100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1054100">
                <a:moveTo>
                  <a:pt x="0" y="946150"/>
                </a:moveTo>
                <a:lnTo>
                  <a:pt x="0" y="1054100"/>
                </a:lnTo>
                <a:lnTo>
                  <a:pt x="2133600" y="1054100"/>
                </a:lnTo>
                <a:lnTo>
                  <a:pt x="2133600" y="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83680" y="2242501"/>
            <a:ext cx="2148329" cy="1712797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17" idx="0"/>
          </p:cNvCxnSpPr>
          <p:nvPr/>
        </p:nvCxnSpPr>
        <p:spPr>
          <a:xfrm>
            <a:off x="4660261" y="1187450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2186434" y="1187450"/>
            <a:ext cx="4745575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887924" y="879673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Management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85509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</a:rPr>
              <a:t>API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79254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External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42618" y="3271929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User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1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33111</TotalTime>
  <Words>191</Words>
  <Application>Microsoft Office PowerPoint</Application>
  <PresentationFormat>화면 슬라이드 쇼(16:9)</PresentationFormat>
  <Paragraphs>113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Network</vt:lpstr>
      <vt:lpstr>Neutron Architecture</vt:lpstr>
      <vt:lpstr>Compute Node, No OVS</vt:lpstr>
      <vt:lpstr>Network Node, No OVS</vt:lpstr>
      <vt:lpstr>PowerPoint 프레젠테이션</vt:lpstr>
      <vt:lpstr>Host Network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5039</cp:revision>
  <dcterms:created xsi:type="dcterms:W3CDTF">2006-10-05T04:04:58Z</dcterms:created>
  <dcterms:modified xsi:type="dcterms:W3CDTF">2020-01-13T12:48:40Z</dcterms:modified>
</cp:coreProperties>
</file>