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22" r:id="rId2"/>
    <p:sldId id="420" r:id="rId3"/>
    <p:sldId id="421" r:id="rId4"/>
    <p:sldId id="419" r:id="rId5"/>
    <p:sldId id="418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6353" autoAdjust="0"/>
  </p:normalViewPr>
  <p:slideViewPr>
    <p:cSldViewPr>
      <p:cViewPr varScale="1">
        <p:scale>
          <a:sx n="151" d="100"/>
          <a:sy n="151" d="100"/>
        </p:scale>
        <p:origin x="2142" y="1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9F67C7-1015-40C8-85B1-1349F483D2AB}"/>
              </a:ext>
            </a:extLst>
          </p:cNvPr>
          <p:cNvSpPr/>
          <p:nvPr/>
        </p:nvSpPr>
        <p:spPr>
          <a:xfrm>
            <a:off x="2937416" y="2649486"/>
            <a:ext cx="1569958" cy="1239047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altLang="ko-KR" sz="1400" b="1"/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 b="1"/>
              <a:t>Runtime</a:t>
            </a:r>
          </a:p>
          <a:p>
            <a:pPr algn="ctr"/>
            <a:r>
              <a:rPr lang="en-US" altLang="ko-KR" sz="1400" b="1"/>
              <a:t>Manager Pkg</a:t>
            </a:r>
            <a:endParaRPr lang="ko-KR" altLang="en-US" sz="14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K8s Controller Component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2195736" y="771550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5163314" y="2649486"/>
            <a:ext cx="3039586" cy="1239047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Kubebuilder </a:t>
            </a:r>
          </a:p>
          <a:p>
            <a:pPr algn="ctr"/>
            <a:r>
              <a:rPr lang="en-US" altLang="ko-KR" sz="1400" b="1"/>
              <a:t>Controller Pkg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5263644" y="2737338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Manager’s</a:t>
            </a:r>
          </a:p>
          <a:p>
            <a:pPr algn="ctr"/>
            <a:r>
              <a:rPr lang="en-US" altLang="ko-KR" sz="1400"/>
              <a:t>K8s 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6739622" y="2737338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259632" y="2649486"/>
            <a:ext cx="1569958" cy="1239047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Runtime</a:t>
            </a:r>
          </a:p>
          <a:p>
            <a:pPr algn="ctr"/>
            <a:r>
              <a:rPr lang="en-US" altLang="ko-KR" sz="1400" b="1"/>
              <a:t>Controller Pkg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353612" y="2737338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3039078" y="2737338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2037688" y="1393865"/>
            <a:ext cx="842124" cy="134347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2879812" y="1393865"/>
            <a:ext cx="843342" cy="13434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4407230" y="3048496"/>
            <a:ext cx="85641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2879812" y="1393865"/>
            <a:ext cx="3067908" cy="13434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원호 46">
            <a:extLst>
              <a:ext uri="{FF2B5EF4-FFF2-40B4-BE49-F238E27FC236}">
                <a16:creationId xmlns:a16="http://schemas.microsoft.com/office/drawing/2014/main" id="{0034C7D1-EF2C-4CBD-A08C-E36A1D8C808C}"/>
              </a:ext>
            </a:extLst>
          </p:cNvPr>
          <p:cNvSpPr/>
          <p:nvPr/>
        </p:nvSpPr>
        <p:spPr>
          <a:xfrm flipV="1">
            <a:off x="2586276" y="2748696"/>
            <a:ext cx="4289980" cy="1239054"/>
          </a:xfrm>
          <a:prstGeom prst="arc">
            <a:avLst>
              <a:gd name="adj1" fmla="val 10787348"/>
              <a:gd name="adj2" fmla="val 2755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F159D891-E03C-4A4E-A5FD-628D136561B6}"/>
              </a:ext>
            </a:extLst>
          </p:cNvPr>
          <p:cNvSpPr/>
          <p:nvPr/>
        </p:nvSpPr>
        <p:spPr>
          <a:xfrm flipV="1">
            <a:off x="1475656" y="2341201"/>
            <a:ext cx="6480720" cy="1987527"/>
          </a:xfrm>
          <a:prstGeom prst="arc">
            <a:avLst>
              <a:gd name="adj1" fmla="val 10797061"/>
              <a:gd name="adj2" fmla="val 683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B123B9-D0C8-4BE2-98C1-96E2D53E63B7}"/>
              </a:ext>
            </a:extLst>
          </p:cNvPr>
          <p:cNvSpPr txBox="1"/>
          <p:nvPr/>
        </p:nvSpPr>
        <p:spPr>
          <a:xfrm>
            <a:off x="2771800" y="1923678"/>
            <a:ext cx="555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Sync</a:t>
            </a:r>
            <a:endParaRPr lang="ko-KR" alt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C2FABD-15BD-44C1-8FA1-6D70BE8D1034}"/>
              </a:ext>
            </a:extLst>
          </p:cNvPr>
          <p:cNvSpPr txBox="1"/>
          <p:nvPr/>
        </p:nvSpPr>
        <p:spPr>
          <a:xfrm>
            <a:off x="4555091" y="2753343"/>
            <a:ext cx="58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Read</a:t>
            </a:r>
            <a:endParaRPr lang="ko-KR" alt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18D3D-EF44-47E7-BBDE-D95699AB0CAD}"/>
              </a:ext>
            </a:extLst>
          </p:cNvPr>
          <p:cNvSpPr txBox="1"/>
          <p:nvPr/>
        </p:nvSpPr>
        <p:spPr>
          <a:xfrm>
            <a:off x="3733562" y="1903933"/>
            <a:ext cx="622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3613462" y="4328740"/>
            <a:ext cx="2437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Send CR Name/Namespace</a:t>
            </a:r>
            <a:endParaRPr lang="ko-KR" altLang="en-US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7D57EB-3F9B-44E6-A50A-3932AEB297C2}"/>
              </a:ext>
            </a:extLst>
          </p:cNvPr>
          <p:cNvSpPr txBox="1"/>
          <p:nvPr/>
        </p:nvSpPr>
        <p:spPr>
          <a:xfrm>
            <a:off x="1403648" y="1923678"/>
            <a:ext cx="96934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Watch CR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3446269" y="3948955"/>
            <a:ext cx="27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Requeue CR Name/Namespace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776D55E-D231-41A0-B6A8-4E1BA238D8C5}"/>
              </a:ext>
            </a:extLst>
          </p:cNvPr>
          <p:cNvSpPr/>
          <p:nvPr/>
        </p:nvSpPr>
        <p:spPr>
          <a:xfrm>
            <a:off x="1187624" y="2583395"/>
            <a:ext cx="7092776" cy="2076587"/>
          </a:xfrm>
          <a:prstGeom prst="roundRect">
            <a:avLst>
              <a:gd name="adj" fmla="val 67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400" b="1">
                <a:solidFill>
                  <a:schemeClr val="tx1"/>
                </a:solidFill>
              </a:rPr>
              <a:t>Controller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2599EB8-3D7B-44BF-8FD5-7913897BF51E}"/>
              </a:ext>
            </a:extLst>
          </p:cNvPr>
          <p:cNvSpPr/>
          <p:nvPr/>
        </p:nvSpPr>
        <p:spPr>
          <a:xfrm>
            <a:off x="5767516" y="1635646"/>
            <a:ext cx="165618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kube-rbac-proxy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16FEA27-8521-4605-B12D-D78C1031A956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595607" y="2257961"/>
            <a:ext cx="0" cy="31378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5C263B4-FDA7-4FEF-890E-D49C35CA66F0}"/>
              </a:ext>
            </a:extLst>
          </p:cNvPr>
          <p:cNvSpPr txBox="1"/>
          <p:nvPr/>
        </p:nvSpPr>
        <p:spPr>
          <a:xfrm>
            <a:off x="6482979" y="2263973"/>
            <a:ext cx="96934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Metric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3646514-DE27-4A8A-99C0-5FD9F73C34E2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595607" y="1059582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739F7F4-10B0-4B76-8FBF-E9786C204F30}"/>
              </a:ext>
            </a:extLst>
          </p:cNvPr>
          <p:cNvSpPr/>
          <p:nvPr/>
        </p:nvSpPr>
        <p:spPr>
          <a:xfrm>
            <a:off x="1115616" y="1544726"/>
            <a:ext cx="7236792" cy="3475296"/>
          </a:xfrm>
          <a:prstGeom prst="roundRect">
            <a:avLst>
              <a:gd name="adj" fmla="val 549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400" b="1">
                <a:solidFill>
                  <a:schemeClr val="tx1"/>
                </a:solidFill>
              </a:rPr>
              <a:t>Controller Pod</a:t>
            </a:r>
            <a:endParaRPr lang="ko-KR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9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69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9F67C7-1015-40C8-85B1-1349F483D2AB}"/>
              </a:ext>
            </a:extLst>
          </p:cNvPr>
          <p:cNvSpPr/>
          <p:nvPr/>
        </p:nvSpPr>
        <p:spPr>
          <a:xfrm>
            <a:off x="2411760" y="1062270"/>
            <a:ext cx="1569958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Manager Pkg</a:t>
            </a:r>
            <a:endParaRPr lang="ko-KR" altLang="en-US" sz="14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Controller, Reconciler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5364088" y="1289828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4628758" y="2862470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Reconciler Pkg</a:t>
            </a:r>
            <a:endParaRPr lang="ko-KR" altLang="en-US" sz="14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6204637" y="2950321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Manager’s</a:t>
            </a:r>
          </a:p>
          <a:p>
            <a:pPr algn="ctr"/>
            <a:r>
              <a:rPr lang="en-US" altLang="ko-KR" sz="1400"/>
              <a:t>K8s 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4725836" y="2950321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619672" y="2862470"/>
            <a:ext cx="1569958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Controller Pkg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713652" y="2950321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2513422" y="1150121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stCxn id="4" idx="2"/>
            <a:endCxn id="27" idx="0"/>
          </p:cNvCxnSpPr>
          <p:nvPr/>
        </p:nvCxnSpPr>
        <p:spPr>
          <a:xfrm flipH="1">
            <a:off x="2397728" y="1912143"/>
            <a:ext cx="3650436" cy="103817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1"/>
            <a:endCxn id="28" idx="3"/>
          </p:cNvCxnSpPr>
          <p:nvPr/>
        </p:nvCxnSpPr>
        <p:spPr>
          <a:xfrm flipH="1" flipV="1">
            <a:off x="3881574" y="1461279"/>
            <a:ext cx="1482514" cy="1397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2"/>
            <a:endCxn id="21" idx="0"/>
          </p:cNvCxnSpPr>
          <p:nvPr/>
        </p:nvCxnSpPr>
        <p:spPr>
          <a:xfrm>
            <a:off x="3197498" y="1772437"/>
            <a:ext cx="3691215" cy="11778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6048164" y="1912143"/>
            <a:ext cx="840549" cy="10381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3185232" y="2631058"/>
            <a:ext cx="1464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Send CR </a:t>
            </a:r>
          </a:p>
          <a:p>
            <a:pPr algn="ctr"/>
            <a:r>
              <a:rPr lang="en-US" altLang="ko-KR" sz="1200"/>
              <a:t>Name/Namespace</a:t>
            </a:r>
            <a:endParaRPr lang="ko-KR" altLang="en-US" sz="12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3170580" y="3416796"/>
            <a:ext cx="1464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Requeue CR </a:t>
            </a:r>
          </a:p>
          <a:p>
            <a:pPr algn="ctr"/>
            <a:r>
              <a:rPr lang="en-US" altLang="ko-KR" sz="1200"/>
              <a:t>Name/Namespace</a:t>
            </a:r>
            <a:endParaRPr lang="ko-KR" altLang="en-US" sz="12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9057BA3-7878-4874-9872-862604216170}"/>
              </a:ext>
            </a:extLst>
          </p:cNvPr>
          <p:cNvCxnSpPr>
            <a:cxnSpLocks/>
          </p:cNvCxnSpPr>
          <p:nvPr/>
        </p:nvCxnSpPr>
        <p:spPr>
          <a:xfrm>
            <a:off x="327835" y="2571750"/>
            <a:ext cx="813259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EBF743-A613-40CD-A4ED-EFBBDAE527CA}"/>
              </a:ext>
            </a:extLst>
          </p:cNvPr>
          <p:cNvSpPr txBox="1"/>
          <p:nvPr/>
        </p:nvSpPr>
        <p:spPr>
          <a:xfrm>
            <a:off x="665180" y="2643758"/>
            <a:ext cx="99161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K8s</a:t>
            </a:r>
          </a:p>
          <a:p>
            <a:pPr algn="ctr"/>
            <a:r>
              <a:rPr lang="en-US" altLang="ko-KR" sz="1400"/>
              <a:t>Controller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91A1A8C-888B-4048-AD8F-18B731C301A1}"/>
              </a:ext>
            </a:extLst>
          </p:cNvPr>
          <p:cNvCxnSpPr>
            <a:cxnSpLocks/>
          </p:cNvCxnSpPr>
          <p:nvPr/>
        </p:nvCxnSpPr>
        <p:spPr>
          <a:xfrm flipH="1">
            <a:off x="3081804" y="3101563"/>
            <a:ext cx="164403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ECE741-BEE6-4049-BF20-41207C1D4BAB}"/>
              </a:ext>
            </a:extLst>
          </p:cNvPr>
          <p:cNvCxnSpPr>
            <a:cxnSpLocks/>
          </p:cNvCxnSpPr>
          <p:nvPr/>
        </p:nvCxnSpPr>
        <p:spPr>
          <a:xfrm flipH="1">
            <a:off x="3081804" y="3401186"/>
            <a:ext cx="16440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5693673-5567-415E-99D4-BEE3DA975698}"/>
              </a:ext>
            </a:extLst>
          </p:cNvPr>
          <p:cNvCxnSpPr>
            <a:cxnSpLocks/>
            <a:stCxn id="26" idx="0"/>
            <a:endCxn id="29" idx="2"/>
          </p:cNvCxnSpPr>
          <p:nvPr/>
        </p:nvCxnSpPr>
        <p:spPr>
          <a:xfrm flipV="1">
            <a:off x="2404651" y="2139702"/>
            <a:ext cx="792088" cy="7227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77D8963-3ED7-4F81-A792-7125D6E9239A}"/>
              </a:ext>
            </a:extLst>
          </p:cNvPr>
          <p:cNvSpPr txBox="1"/>
          <p:nvPr/>
        </p:nvSpPr>
        <p:spPr>
          <a:xfrm>
            <a:off x="4427984" y="1254931"/>
            <a:ext cx="501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Sync</a:t>
            </a:r>
            <a:endParaRPr lang="ko-KR" altLang="en-US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C3E641-9056-4F35-AEE1-AE42546353EC}"/>
              </a:ext>
            </a:extLst>
          </p:cNvPr>
          <p:cNvSpPr txBox="1"/>
          <p:nvPr/>
        </p:nvSpPr>
        <p:spPr>
          <a:xfrm>
            <a:off x="2172856" y="2255843"/>
            <a:ext cx="742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Register</a:t>
            </a:r>
            <a:endParaRPr lang="ko-KR" alt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D0CA14-C561-4491-97B4-355D550EE7AB}"/>
              </a:ext>
            </a:extLst>
          </p:cNvPr>
          <p:cNvSpPr txBox="1"/>
          <p:nvPr/>
        </p:nvSpPr>
        <p:spPr>
          <a:xfrm>
            <a:off x="3970552" y="1790623"/>
            <a:ext cx="529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Read</a:t>
            </a:r>
            <a:endParaRPr lang="ko-KR" alt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F50FF6-2288-4B7E-B12A-45F0BA97809C}"/>
              </a:ext>
            </a:extLst>
          </p:cNvPr>
          <p:cNvSpPr txBox="1"/>
          <p:nvPr/>
        </p:nvSpPr>
        <p:spPr>
          <a:xfrm>
            <a:off x="6393022" y="2191946"/>
            <a:ext cx="55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Write</a:t>
            </a:r>
            <a:endParaRPr lang="ko-KR" altLang="en-US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696F7D-C396-4767-819A-A0D88E0C01A3}"/>
              </a:ext>
            </a:extLst>
          </p:cNvPr>
          <p:cNvSpPr txBox="1"/>
          <p:nvPr/>
        </p:nvSpPr>
        <p:spPr>
          <a:xfrm>
            <a:off x="3346338" y="2211710"/>
            <a:ext cx="86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Watch CR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2861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9F67C7-1015-40C8-85B1-1349F483D2AB}"/>
              </a:ext>
            </a:extLst>
          </p:cNvPr>
          <p:cNvSpPr/>
          <p:nvPr/>
        </p:nvSpPr>
        <p:spPr>
          <a:xfrm>
            <a:off x="2937416" y="2764705"/>
            <a:ext cx="1569958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Manager</a:t>
            </a:r>
            <a:endParaRPr lang="ko-KR" altLang="en-US" sz="14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Controller, Reconciler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4148150" y="987574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5163314" y="2764705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Reconciler</a:t>
            </a:r>
            <a:endParaRPr lang="ko-KR" altLang="en-US" sz="14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5263644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</a:t>
            </a:r>
          </a:p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6739622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259632" y="2764705"/>
            <a:ext cx="1569958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Controller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353612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3039078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stCxn id="4" idx="2"/>
            <a:endCxn id="27" idx="0"/>
          </p:cNvCxnSpPr>
          <p:nvPr/>
        </p:nvCxnSpPr>
        <p:spPr>
          <a:xfrm flipH="1">
            <a:off x="2037688" y="1609889"/>
            <a:ext cx="2794538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3723154" y="1609889"/>
            <a:ext cx="1109072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4407230" y="3163714"/>
            <a:ext cx="85641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4832226" y="1609889"/>
            <a:ext cx="1115494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원호 46">
            <a:extLst>
              <a:ext uri="{FF2B5EF4-FFF2-40B4-BE49-F238E27FC236}">
                <a16:creationId xmlns:a16="http://schemas.microsoft.com/office/drawing/2014/main" id="{0034C7D1-EF2C-4CBD-A08C-E36A1D8C808C}"/>
              </a:ext>
            </a:extLst>
          </p:cNvPr>
          <p:cNvSpPr/>
          <p:nvPr/>
        </p:nvSpPr>
        <p:spPr>
          <a:xfrm flipV="1">
            <a:off x="2355002" y="2816461"/>
            <a:ext cx="4752528" cy="1333960"/>
          </a:xfrm>
          <a:prstGeom prst="arc">
            <a:avLst>
              <a:gd name="adj1" fmla="val 10787348"/>
              <a:gd name="adj2" fmla="val 2755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F159D891-E03C-4A4E-A5FD-628D136561B6}"/>
              </a:ext>
            </a:extLst>
          </p:cNvPr>
          <p:cNvSpPr/>
          <p:nvPr/>
        </p:nvSpPr>
        <p:spPr>
          <a:xfrm flipV="1">
            <a:off x="1787136" y="2456421"/>
            <a:ext cx="6048672" cy="2033788"/>
          </a:xfrm>
          <a:prstGeom prst="arc">
            <a:avLst>
              <a:gd name="adj1" fmla="val 10787348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B123B9-D0C8-4BE2-98C1-96E2D53E63B7}"/>
              </a:ext>
            </a:extLst>
          </p:cNvPr>
          <p:cNvSpPr txBox="1"/>
          <p:nvPr/>
        </p:nvSpPr>
        <p:spPr>
          <a:xfrm>
            <a:off x="4283968" y="2151222"/>
            <a:ext cx="555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Sync</a:t>
            </a:r>
            <a:endParaRPr lang="ko-KR" alt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C2FABD-15BD-44C1-8FA1-6D70BE8D1034}"/>
              </a:ext>
            </a:extLst>
          </p:cNvPr>
          <p:cNvSpPr txBox="1"/>
          <p:nvPr/>
        </p:nvSpPr>
        <p:spPr>
          <a:xfrm>
            <a:off x="4555091" y="2868561"/>
            <a:ext cx="58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Read</a:t>
            </a:r>
            <a:endParaRPr lang="ko-KR" alt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18D3D-EF44-47E7-BBDE-D95699AB0CAD}"/>
              </a:ext>
            </a:extLst>
          </p:cNvPr>
          <p:cNvSpPr txBox="1"/>
          <p:nvPr/>
        </p:nvSpPr>
        <p:spPr>
          <a:xfrm>
            <a:off x="4883480" y="2165980"/>
            <a:ext cx="622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3613462" y="4443958"/>
            <a:ext cx="2437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Send CR Name/Namespace</a:t>
            </a:r>
            <a:endParaRPr lang="ko-KR" altLang="en-US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7D57EB-3F9B-44E6-A50A-3932AEB297C2}"/>
              </a:ext>
            </a:extLst>
          </p:cNvPr>
          <p:cNvSpPr txBox="1"/>
          <p:nvPr/>
        </p:nvSpPr>
        <p:spPr>
          <a:xfrm>
            <a:off x="2699792" y="1887383"/>
            <a:ext cx="96934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Watch CR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3446269" y="4102968"/>
            <a:ext cx="27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Requeue CR Name/Namespace</a:t>
            </a:r>
            <a:endParaRPr lang="ko-KR" altLang="en-US" sz="14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9057BA3-7878-4874-9872-862604216170}"/>
              </a:ext>
            </a:extLst>
          </p:cNvPr>
          <p:cNvCxnSpPr>
            <a:cxnSpLocks/>
          </p:cNvCxnSpPr>
          <p:nvPr/>
        </p:nvCxnSpPr>
        <p:spPr>
          <a:xfrm>
            <a:off x="327835" y="2571750"/>
            <a:ext cx="813259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EBF743-A613-40CD-A4ED-EFBBDAE527CA}"/>
              </a:ext>
            </a:extLst>
          </p:cNvPr>
          <p:cNvSpPr txBox="1"/>
          <p:nvPr/>
        </p:nvSpPr>
        <p:spPr>
          <a:xfrm>
            <a:off x="327835" y="2643758"/>
            <a:ext cx="91736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Golang</a:t>
            </a:r>
          </a:p>
          <a:p>
            <a:pPr algn="ctr"/>
            <a:r>
              <a:rPr lang="en-US" altLang="ko-KR" sz="140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181897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Controller, Reconciler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4148150" y="987574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5243520" y="2764705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Reconciler</a:t>
            </a:r>
            <a:endParaRPr lang="ko-KR" altLang="en-US" sz="14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5343850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</a:t>
            </a:r>
          </a:p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6819828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339838" y="2764705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Controller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433818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2909796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stCxn id="4" idx="2"/>
            <a:endCxn id="27" idx="0"/>
          </p:cNvCxnSpPr>
          <p:nvPr/>
        </p:nvCxnSpPr>
        <p:spPr>
          <a:xfrm flipH="1">
            <a:off x="2117894" y="1609889"/>
            <a:ext cx="2714332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3593872" y="1609889"/>
            <a:ext cx="1238354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4277948" y="3163714"/>
            <a:ext cx="106590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4832226" y="1609889"/>
            <a:ext cx="1195700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원호 46">
            <a:extLst>
              <a:ext uri="{FF2B5EF4-FFF2-40B4-BE49-F238E27FC236}">
                <a16:creationId xmlns:a16="http://schemas.microsoft.com/office/drawing/2014/main" id="{0034C7D1-EF2C-4CBD-A08C-E36A1D8C808C}"/>
              </a:ext>
            </a:extLst>
          </p:cNvPr>
          <p:cNvSpPr/>
          <p:nvPr/>
        </p:nvSpPr>
        <p:spPr>
          <a:xfrm flipV="1">
            <a:off x="2435208" y="2816461"/>
            <a:ext cx="4752528" cy="1333960"/>
          </a:xfrm>
          <a:prstGeom prst="arc">
            <a:avLst>
              <a:gd name="adj1" fmla="val 10787348"/>
              <a:gd name="adj2" fmla="val 2755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F159D891-E03C-4A4E-A5FD-628D136561B6}"/>
              </a:ext>
            </a:extLst>
          </p:cNvPr>
          <p:cNvSpPr/>
          <p:nvPr/>
        </p:nvSpPr>
        <p:spPr>
          <a:xfrm flipV="1">
            <a:off x="1787136" y="2456421"/>
            <a:ext cx="6048672" cy="2033788"/>
          </a:xfrm>
          <a:prstGeom prst="arc">
            <a:avLst>
              <a:gd name="adj1" fmla="val 10787348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B123B9-D0C8-4BE2-98C1-96E2D53E63B7}"/>
              </a:ext>
            </a:extLst>
          </p:cNvPr>
          <p:cNvSpPr txBox="1"/>
          <p:nvPr/>
        </p:nvSpPr>
        <p:spPr>
          <a:xfrm>
            <a:off x="4163400" y="2151222"/>
            <a:ext cx="555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Sync</a:t>
            </a:r>
            <a:endParaRPr lang="ko-KR" alt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C2FABD-15BD-44C1-8FA1-6D70BE8D1034}"/>
              </a:ext>
            </a:extLst>
          </p:cNvPr>
          <p:cNvSpPr txBox="1"/>
          <p:nvPr/>
        </p:nvSpPr>
        <p:spPr>
          <a:xfrm>
            <a:off x="4520601" y="2868561"/>
            <a:ext cx="58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Read</a:t>
            </a:r>
            <a:endParaRPr lang="ko-KR" alt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18D3D-EF44-47E7-BBDE-D95699AB0CAD}"/>
              </a:ext>
            </a:extLst>
          </p:cNvPr>
          <p:cNvSpPr txBox="1"/>
          <p:nvPr/>
        </p:nvSpPr>
        <p:spPr>
          <a:xfrm>
            <a:off x="4883480" y="2165980"/>
            <a:ext cx="622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3664716" y="4443958"/>
            <a:ext cx="2437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Send CR Name/Namespace</a:t>
            </a:r>
            <a:endParaRPr lang="ko-KR" altLang="en-US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7D57EB-3F9B-44E6-A50A-3932AEB297C2}"/>
              </a:ext>
            </a:extLst>
          </p:cNvPr>
          <p:cNvSpPr txBox="1"/>
          <p:nvPr/>
        </p:nvSpPr>
        <p:spPr>
          <a:xfrm>
            <a:off x="2579225" y="1779662"/>
            <a:ext cx="69108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Watch</a:t>
            </a:r>
          </a:p>
          <a:p>
            <a:pPr algn="ctr"/>
            <a:r>
              <a:rPr lang="en-US" altLang="ko-KR" sz="1400"/>
              <a:t>CR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3503183" y="4102968"/>
            <a:ext cx="27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Requeue CR Name/Namespace</a:t>
            </a:r>
            <a:endParaRPr lang="ko-KR" altLang="en-US" sz="14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9057BA3-7878-4874-9872-862604216170}"/>
              </a:ext>
            </a:extLst>
          </p:cNvPr>
          <p:cNvCxnSpPr>
            <a:cxnSpLocks/>
          </p:cNvCxnSpPr>
          <p:nvPr/>
        </p:nvCxnSpPr>
        <p:spPr>
          <a:xfrm>
            <a:off x="327835" y="2571750"/>
            <a:ext cx="813259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EBF743-A613-40CD-A4ED-EFBBDAE527CA}"/>
              </a:ext>
            </a:extLst>
          </p:cNvPr>
          <p:cNvSpPr txBox="1"/>
          <p:nvPr/>
        </p:nvSpPr>
        <p:spPr>
          <a:xfrm>
            <a:off x="327835" y="2643758"/>
            <a:ext cx="91736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Golang</a:t>
            </a:r>
          </a:p>
          <a:p>
            <a:pPr algn="ctr"/>
            <a:r>
              <a:rPr lang="en-US" altLang="ko-KR" sz="140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420982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45173</TotalTime>
  <Words>146</Words>
  <Application>Microsoft Office PowerPoint</Application>
  <PresentationFormat>화면 슬라이드 쇼(16:9)</PresentationFormat>
  <Paragraphs>86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K8s Controller Component</vt:lpstr>
      <vt:lpstr>PowerPoint 프레젠테이션</vt:lpstr>
      <vt:lpstr>Controller, Reconciler</vt:lpstr>
      <vt:lpstr>Controller, Reconciler</vt:lpstr>
      <vt:lpstr>Controller, Reconciler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5765</cp:revision>
  <dcterms:created xsi:type="dcterms:W3CDTF">2006-10-05T04:04:58Z</dcterms:created>
  <dcterms:modified xsi:type="dcterms:W3CDTF">2019-11-28T14:06:10Z</dcterms:modified>
</cp:coreProperties>
</file>