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9" r:id="rId2"/>
    <p:sldId id="431" r:id="rId3"/>
    <p:sldId id="433" r:id="rId4"/>
    <p:sldId id="432" r:id="rId5"/>
    <p:sldId id="43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1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53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0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6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1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044" y="1769947"/>
            <a:ext cx="1052588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044" y="3105966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556089" y="490685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873686" y="483518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191281" y="48397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526469" y="963195"/>
            <a:ext cx="7149987" cy="3509697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331236" y="1155161"/>
            <a:ext cx="420733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465740" y="3104096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465738" y="2110147"/>
            <a:ext cx="1670575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465740" y="2744708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683881" y="3767433"/>
            <a:ext cx="782846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591901" y="3767433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648412" y="1073264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785455" y="1647484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3081600" y="3092261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3081599" y="1756243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789163" y="2014512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4026569" y="2014513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465740" y="1503236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3075304" y="3608800"/>
            <a:ext cx="47878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216224" y="2284244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4026569" y="2680804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3081599" y="2422534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4026570" y="3284116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554085" y="3608800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5118321" y="854148"/>
            <a:ext cx="182706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406632" y="3350531"/>
            <a:ext cx="384516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406632" y="2014512"/>
            <a:ext cx="37882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791148" y="3170511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791148" y="2499924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789163" y="2679944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789163" y="3350531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350561" y="3111663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6136313" y="3284116"/>
            <a:ext cx="214248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269041" y="1503237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373820" y="2305181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373820" y="1949658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369107" y="1586624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6136313" y="2427428"/>
            <a:ext cx="237507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5180851" y="2129678"/>
            <a:ext cx="1192969" cy="186297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6136313" y="1683256"/>
            <a:ext cx="232794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6136313" y="1683256"/>
            <a:ext cx="237507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602525" y="1769947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607240" y="2483685"/>
            <a:ext cx="389993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435918" y="846981"/>
            <a:ext cx="549898" cy="73964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985816" y="847439"/>
            <a:ext cx="767697" cy="73918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899592" y="4654628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263531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04019" y="4654628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2967958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18978" y="4654628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682917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012158" y="4654628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376096" y="4472896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267819" y="130454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354044" y="2435378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406632" y="2679943"/>
            <a:ext cx="384516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298669" y="2035855"/>
            <a:ext cx="2698564" cy="3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301027" y="1863275"/>
            <a:ext cx="0" cy="1760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5188921" y="1754529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7825897-E31F-4E0C-8B62-66CD249513EC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flipH="1">
            <a:off x="6008322" y="2665220"/>
            <a:ext cx="982208" cy="10190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35690FA-3F4E-4686-95D1-A54CE985032C}"/>
              </a:ext>
            </a:extLst>
          </p:cNvPr>
          <p:cNvSpPr/>
          <p:nvPr/>
        </p:nvSpPr>
        <p:spPr>
          <a:xfrm>
            <a:off x="6838304" y="3684231"/>
            <a:ext cx="1678225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/etc/nginx/template/nginx.tmpl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ECB5E5C-55A2-4F5A-891C-BBC906064C03}"/>
              </a:ext>
            </a:extLst>
          </p:cNvPr>
          <p:cNvSpPr/>
          <p:nvPr/>
        </p:nvSpPr>
        <p:spPr>
          <a:xfrm>
            <a:off x="5492193" y="3684231"/>
            <a:ext cx="1032258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710A95E-96C6-4DFC-A79E-29F55F76E974}"/>
              </a:ext>
            </a:extLst>
          </p:cNvPr>
          <p:cNvCxnSpPr>
            <a:cxnSpLocks/>
            <a:stCxn id="114" idx="1"/>
            <a:endCxn id="115" idx="3"/>
          </p:cNvCxnSpPr>
          <p:nvPr/>
        </p:nvCxnSpPr>
        <p:spPr>
          <a:xfrm flipH="1">
            <a:off x="6524451" y="3907926"/>
            <a:ext cx="31385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107505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107505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5148064" y="602340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6465661" y="59517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783256" y="595631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269587" y="1074851"/>
            <a:ext cx="7645813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074356" y="1266816"/>
            <a:ext cx="472674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208859" y="321575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208857" y="2221802"/>
            <a:ext cx="1670575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208859" y="2856363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95736" y="3879088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35020" y="3879088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391531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528574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824719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824718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532282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769688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208859" y="161489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704263" y="3720455"/>
            <a:ext cx="59294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6959343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769688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824718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769689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297204" y="3720455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 flipH="1">
            <a:off x="5044146" y="965803"/>
            <a:ext cx="666150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149750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149750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534267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534267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532282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532282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093680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79432" y="3395771"/>
            <a:ext cx="214248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012160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116939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116939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112226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79432" y="2539083"/>
            <a:ext cx="237507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23970" y="2241333"/>
            <a:ext cx="1192969" cy="186297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79432" y="1794911"/>
            <a:ext cx="232794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79432" y="1794911"/>
            <a:ext cx="237507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345644" y="1881602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350359" y="2595340"/>
            <a:ext cx="389993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V="1">
            <a:off x="6728935" y="958636"/>
            <a:ext cx="298958" cy="73964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728935" y="959094"/>
            <a:ext cx="1616553" cy="73918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971600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33553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76027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3039966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90986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754925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084166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448104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010938" y="1419622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107505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149750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041788" y="2147510"/>
            <a:ext cx="2698564" cy="3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044146" y="1974930"/>
            <a:ext cx="0" cy="1760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32040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CF9B3D7-DBCA-4962-BD18-F48CEAF98A07}"/>
              </a:ext>
            </a:extLst>
          </p:cNvPr>
          <p:cNvSpPr/>
          <p:nvPr/>
        </p:nvSpPr>
        <p:spPr>
          <a:xfrm rot="16200000">
            <a:off x="7502205" y="2395899"/>
            <a:ext cx="1960901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7825897-E31F-4E0C-8B62-66CD249513EC}"/>
              </a:ext>
            </a:extLst>
          </p:cNvPr>
          <p:cNvCxnSpPr>
            <a:cxnSpLocks/>
          </p:cNvCxnSpPr>
          <p:nvPr/>
        </p:nvCxnSpPr>
        <p:spPr>
          <a:xfrm>
            <a:off x="7172677" y="3173214"/>
            <a:ext cx="111309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646D7BD-7C42-42CE-8161-512F4AE9BA91}"/>
              </a:ext>
            </a:extLst>
          </p:cNvPr>
          <p:cNvCxnSpPr>
            <a:cxnSpLocks/>
          </p:cNvCxnSpPr>
          <p:nvPr/>
        </p:nvCxnSpPr>
        <p:spPr>
          <a:xfrm>
            <a:off x="7172677" y="2784386"/>
            <a:ext cx="0" cy="3888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251520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251520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177629" y="56269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495226" y="55552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6812821" y="555984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413602" y="1074851"/>
            <a:ext cx="7118837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218371" y="1266816"/>
            <a:ext cx="419378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352874" y="321575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/nginx_status</a:t>
            </a:r>
            <a:endParaRPr lang="ko-KR" altLang="en-US" sz="12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352872" y="2221802"/>
            <a:ext cx="1505927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/configuration/</a:t>
            </a:r>
          </a:p>
          <a:p>
            <a:r>
              <a:rPr lang="en-US" altLang="ko-KR" sz="1200"/>
              <a:t>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352874" y="2856363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76645" y="3886345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15929" y="3886345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535546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672589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Store</a:t>
              </a:r>
              <a:endParaRPr lang="ko-KR" altLang="en-US" sz="12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968734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968733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676297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913703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352874" y="161489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685172" y="3720455"/>
            <a:ext cx="756047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122011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Backend(Pod), Certificate, </a:t>
            </a:r>
          </a:p>
          <a:p>
            <a:pPr algn="ctr"/>
            <a:r>
              <a:rPr lang="en-US" altLang="ko-KR" sz="1200"/>
              <a:t>Config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913703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968733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913704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441219" y="3720455"/>
            <a:ext cx="669185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4739861" y="926156"/>
            <a:ext cx="365976" cy="68873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293765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293765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678282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/metrics</a:t>
            </a:r>
            <a:endParaRPr lang="ko-KR" altLang="en-US" sz="1200"/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678282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676297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676297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196111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58799" y="3395771"/>
            <a:ext cx="337312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114591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Lua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219370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219370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214657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58799" y="2539083"/>
            <a:ext cx="360571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04879" y="2241333"/>
            <a:ext cx="1314491" cy="18702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58799" y="1794911"/>
            <a:ext cx="355858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58799" y="1794911"/>
            <a:ext cx="360571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448075" y="1881602"/>
            <a:ext cx="4549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452790" y="2595340"/>
            <a:ext cx="450230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057458" y="918989"/>
            <a:ext cx="773908" cy="7792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831366" y="919447"/>
            <a:ext cx="543687" cy="7788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899593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263532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04020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296795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18979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682918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5971715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335653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125926" y="1459741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251520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293765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105837" y="2139702"/>
            <a:ext cx="2797185" cy="127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H="1" flipV="1">
            <a:off x="5105837" y="1974930"/>
            <a:ext cx="2357" cy="177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72943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13821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2083474" y="1261532"/>
            <a:ext cx="6780088" cy="3758489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96" y="1822537"/>
            <a:ext cx="1666528" cy="787716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Kube API Server</a:t>
            </a:r>
            <a:endParaRPr lang="ko-KR" altLang="en-US" sz="1400" b="1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2185074" y="1371601"/>
            <a:ext cx="3308075" cy="2448272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/ Leader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2289289" y="1765508"/>
            <a:ext cx="1357808" cy="901775"/>
            <a:chOff x="241176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41176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Store</a:t>
              </a:r>
              <a:endParaRPr lang="ko-KR" altLang="en-US" sz="14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2520593" y="2571749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client-go</a:t>
              </a:r>
              <a:endParaRPr lang="ko-KR" altLang="en-US" sz="140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A7D514-4475-4709-897A-CE4C7313588D}"/>
              </a:ext>
            </a:extLst>
          </p:cNvPr>
          <p:cNvCxnSpPr>
            <a:cxnSpLocks/>
            <a:stCxn id="242" idx="1"/>
            <a:endCxn id="140" idx="3"/>
          </p:cNvCxnSpPr>
          <p:nvPr/>
        </p:nvCxnSpPr>
        <p:spPr>
          <a:xfrm flipH="1" flipV="1">
            <a:off x="1702024" y="2216395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5824557" y="1371601"/>
            <a:ext cx="2923907" cy="327476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DA6A1A86-31A4-47BC-BFA1-2B9553D08384}"/>
              </a:ext>
            </a:extLst>
          </p:cNvPr>
          <p:cNvSpPr/>
          <p:nvPr/>
        </p:nvSpPr>
        <p:spPr>
          <a:xfrm>
            <a:off x="5935233" y="1762728"/>
            <a:ext cx="2414522" cy="1944216"/>
          </a:xfrm>
          <a:prstGeom prst="roundRect">
            <a:avLst>
              <a:gd name="adj" fmla="val 4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Lua Module</a:t>
            </a:r>
            <a:endParaRPr lang="ko-KR" altLang="en-US" sz="14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5935233" y="4182061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/nginx_status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6051861" y="2800242"/>
            <a:ext cx="2181267" cy="539324"/>
          </a:xfrm>
          <a:prstGeom prst="roundRect">
            <a:avLst>
              <a:gd name="adj" fmla="val 1507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/configuration/[servers, general, certs, backends]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5935233" y="3821287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/healthz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96" y="2870858"/>
            <a:ext cx="1666528" cy="787716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Prometheus</a:t>
            </a:r>
            <a:endParaRPr lang="ko-KR" altLang="en-US" sz="1400" b="1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289289" y="2813829"/>
            <a:ext cx="1357808" cy="901775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Metric</a:t>
            </a:r>
          </a:p>
          <a:p>
            <a:pPr algn="ctr"/>
            <a:r>
              <a:rPr lang="en-US" altLang="ko-KR" sz="1400"/>
              <a:t>Collector</a:t>
            </a:r>
            <a:endParaRPr lang="ko-KR" altLang="en-US" sz="14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1702024" y="3264716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916086" y="3715604"/>
            <a:ext cx="52107" cy="251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85075" y="3942889"/>
            <a:ext cx="1462022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/proc (procfs)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800805" y="3942889"/>
            <a:ext cx="1692345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/tmp/prometheus-nginx.socket</a:t>
            </a:r>
            <a:endParaRPr lang="ko-KR" altLang="en-US" sz="14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>
            <a:off x="3647097" y="3264717"/>
            <a:ext cx="2288136" cy="10973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3"/>
            <a:endCxn id="40" idx="0"/>
          </p:cNvCxnSpPr>
          <p:nvPr/>
        </p:nvCxnSpPr>
        <p:spPr>
          <a:xfrm>
            <a:off x="3647097" y="3264717"/>
            <a:ext cx="999881" cy="6781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4028547" y="2417556"/>
            <a:ext cx="1357808" cy="634560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Ingress Sync</a:t>
            </a:r>
            <a:endParaRPr lang="ko-KR" altLang="en-US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3647097" y="2216396"/>
            <a:ext cx="381450" cy="518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5386355" y="2734836"/>
            <a:ext cx="665506" cy="3350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46408</TotalTime>
  <Words>394</Words>
  <Application>Microsoft Office PowerPoint</Application>
  <PresentationFormat>화면 슬라이드 쇼(16:9)</PresentationFormat>
  <Paragraphs>153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Nginx Ingress Controller</vt:lpstr>
      <vt:lpstr>PowerPoint 프레젠테이션</vt:lpstr>
      <vt:lpstr>Nginx Ingress Controller</vt:lpstr>
      <vt:lpstr>Nginx Ingress Controller</vt:lpstr>
      <vt:lpstr>Nginx Ingress Controller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6202</cp:revision>
  <dcterms:created xsi:type="dcterms:W3CDTF">2006-10-05T04:04:58Z</dcterms:created>
  <dcterms:modified xsi:type="dcterms:W3CDTF">2019-12-29T08:30:42Z</dcterms:modified>
</cp:coreProperties>
</file>